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18" r:id="rId19"/>
    <p:sldId id="340" r:id="rId20"/>
    <p:sldId id="341" r:id="rId21"/>
    <p:sldId id="320" r:id="rId22"/>
    <p:sldId id="257" r:id="rId23"/>
    <p:sldId id="310" r:id="rId24"/>
    <p:sldId id="260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58FFD3-D28D-4996-206E-A0C19B95B97A}" name="Graciela Loureiro" initials="GL" userId="a2a8cbf95cd239c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F48"/>
    <a:srgbClr val="FF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E4AFE-DF32-751A-2E69-4B8C896E476A}" v="9" dt="2024-10-18T19:18:20.364"/>
    <p1510:client id="{CC3B7BFF-8840-4DBF-A106-5A295BAA2F71}" v="10" dt="2024-10-18T19:56:24.278"/>
    <p1510:client id="{F7B472C8-9736-438C-858B-6E27F5A13CF1}" v="441" dt="2024-10-18T19:57:06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Fernando Castañeda Cruz" userId="S::lcastaneda@fundacionbarco.org::057d4853-f360-4b2b-9052-c293f2813ae6" providerId="AD" clId="Web-{3B1E4AFE-DF32-751A-2E69-4B8C896E476A}"/>
    <pc:docChg chg="modSld">
      <pc:chgData name="Luis Fernando Castañeda Cruz" userId="S::lcastaneda@fundacionbarco.org::057d4853-f360-4b2b-9052-c293f2813ae6" providerId="AD" clId="Web-{3B1E4AFE-DF32-751A-2E69-4B8C896E476A}" dt="2024-10-18T19:18:20.364" v="8" actId="14100"/>
      <pc:docMkLst>
        <pc:docMk/>
      </pc:docMkLst>
      <pc:sldChg chg="addSp delSp modSp">
        <pc:chgData name="Luis Fernando Castañeda Cruz" userId="S::lcastaneda@fundacionbarco.org::057d4853-f360-4b2b-9052-c293f2813ae6" providerId="AD" clId="Web-{3B1E4AFE-DF32-751A-2E69-4B8C896E476A}" dt="2024-10-18T19:18:20.364" v="8" actId="14100"/>
        <pc:sldMkLst>
          <pc:docMk/>
          <pc:sldMk cId="3974389588" sldId="256"/>
        </pc:sldMkLst>
        <pc:picChg chg="add del mod">
          <ac:chgData name="Luis Fernando Castañeda Cruz" userId="S::lcastaneda@fundacionbarco.org::057d4853-f360-4b2b-9052-c293f2813ae6" providerId="AD" clId="Web-{3B1E4AFE-DF32-751A-2E69-4B8C896E476A}" dt="2024-10-18T19:18:08.785" v="3"/>
          <ac:picMkLst>
            <pc:docMk/>
            <pc:sldMk cId="3974389588" sldId="256"/>
            <ac:picMk id="4" creationId="{2EF8B13D-9141-6CCA-69F9-36AB31817435}"/>
          </ac:picMkLst>
        </pc:picChg>
        <pc:picChg chg="add mod">
          <ac:chgData name="Luis Fernando Castañeda Cruz" userId="S::lcastaneda@fundacionbarco.org::057d4853-f360-4b2b-9052-c293f2813ae6" providerId="AD" clId="Web-{3B1E4AFE-DF32-751A-2E69-4B8C896E476A}" dt="2024-10-18T19:18:20.364" v="8" actId="14100"/>
          <ac:picMkLst>
            <pc:docMk/>
            <pc:sldMk cId="3974389588" sldId="256"/>
            <ac:picMk id="6" creationId="{E368DCCF-5181-16DF-6533-03CB2EED0CBC}"/>
          </ac:picMkLst>
        </pc:picChg>
      </pc:sldChg>
    </pc:docChg>
  </pc:docChgLst>
  <pc:docChgLst>
    <pc:chgData name="Luis Fernando Castañeda Cruz" userId="057d4853-f360-4b2b-9052-c293f2813ae6" providerId="ADAL" clId="{595BC85E-C30C-4789-863C-776532BD6E83}"/>
    <pc:docChg chg="custSel modSld">
      <pc:chgData name="Luis Fernando Castañeda Cruz" userId="057d4853-f360-4b2b-9052-c293f2813ae6" providerId="ADAL" clId="{595BC85E-C30C-4789-863C-776532BD6E83}" dt="2024-10-15T13:12:41.339" v="55" actId="14100"/>
      <pc:docMkLst>
        <pc:docMk/>
      </pc:docMkLst>
      <pc:sldChg chg="addSp delSp modSp mod">
        <pc:chgData name="Luis Fernando Castañeda Cruz" userId="057d4853-f360-4b2b-9052-c293f2813ae6" providerId="ADAL" clId="{595BC85E-C30C-4789-863C-776532BD6E83}" dt="2024-10-15T13:12:19.386" v="50" actId="1076"/>
        <pc:sldMkLst>
          <pc:docMk/>
          <pc:sldMk cId="1103883238" sldId="295"/>
        </pc:sldMkLst>
        <pc:spChg chg="mod">
          <ac:chgData name="Luis Fernando Castañeda Cruz" userId="057d4853-f360-4b2b-9052-c293f2813ae6" providerId="ADAL" clId="{595BC85E-C30C-4789-863C-776532BD6E83}" dt="2024-10-15T13:12:07.693" v="48" actId="1076"/>
          <ac:spMkLst>
            <pc:docMk/>
            <pc:sldMk cId="1103883238" sldId="295"/>
            <ac:spMk id="2" creationId="{097ACCA4-669A-62B1-8FE6-9C734DB92014}"/>
          </ac:spMkLst>
        </pc:spChg>
        <pc:spChg chg="mod">
          <ac:chgData name="Luis Fernando Castañeda Cruz" userId="057d4853-f360-4b2b-9052-c293f2813ae6" providerId="ADAL" clId="{595BC85E-C30C-4789-863C-776532BD6E83}" dt="2024-10-15T13:11:33.756" v="41" actId="1076"/>
          <ac:spMkLst>
            <pc:docMk/>
            <pc:sldMk cId="1103883238" sldId="295"/>
            <ac:spMk id="3" creationId="{C70D6219-B234-FF9F-E2E1-C06E7347AD36}"/>
          </ac:spMkLst>
        </pc:spChg>
        <pc:spChg chg="mod">
          <ac:chgData name="Luis Fernando Castañeda Cruz" userId="057d4853-f360-4b2b-9052-c293f2813ae6" providerId="ADAL" clId="{595BC85E-C30C-4789-863C-776532BD6E83}" dt="2024-10-15T13:11:55.604" v="45" actId="1076"/>
          <ac:spMkLst>
            <pc:docMk/>
            <pc:sldMk cId="1103883238" sldId="295"/>
            <ac:spMk id="4" creationId="{D1C70326-F53F-D36F-B46A-42B250505429}"/>
          </ac:spMkLst>
        </pc:spChg>
        <pc:spChg chg="mod">
          <ac:chgData name="Luis Fernando Castañeda Cruz" userId="057d4853-f360-4b2b-9052-c293f2813ae6" providerId="ADAL" clId="{595BC85E-C30C-4789-863C-776532BD6E83}" dt="2024-10-15T13:12:12.124" v="49" actId="1076"/>
          <ac:spMkLst>
            <pc:docMk/>
            <pc:sldMk cId="1103883238" sldId="295"/>
            <ac:spMk id="5" creationId="{34828D1C-E9ED-1BAC-6AAC-7F34EC382288}"/>
          </ac:spMkLst>
        </pc:spChg>
        <pc:spChg chg="mod">
          <ac:chgData name="Luis Fernando Castañeda Cruz" userId="057d4853-f360-4b2b-9052-c293f2813ae6" providerId="ADAL" clId="{595BC85E-C30C-4789-863C-776532BD6E83}" dt="2024-10-15T13:12:19.386" v="50" actId="1076"/>
          <ac:spMkLst>
            <pc:docMk/>
            <pc:sldMk cId="1103883238" sldId="295"/>
            <ac:spMk id="6" creationId="{B8F2A8AA-C44E-1BE4-1437-F0B9B26925A4}"/>
          </ac:spMkLst>
        </pc:spChg>
        <pc:spChg chg="mod">
          <ac:chgData name="Luis Fernando Castañeda Cruz" userId="057d4853-f360-4b2b-9052-c293f2813ae6" providerId="ADAL" clId="{595BC85E-C30C-4789-863C-776532BD6E83}" dt="2024-10-15T13:12:03.845" v="47" actId="1076"/>
          <ac:spMkLst>
            <pc:docMk/>
            <pc:sldMk cId="1103883238" sldId="295"/>
            <ac:spMk id="7" creationId="{ADB5E175-88A5-E4F1-7ACC-21AC567809FE}"/>
          </ac:spMkLst>
        </pc:spChg>
        <pc:spChg chg="mod">
          <ac:chgData name="Luis Fernando Castañeda Cruz" userId="057d4853-f360-4b2b-9052-c293f2813ae6" providerId="ADAL" clId="{595BC85E-C30C-4789-863C-776532BD6E83}" dt="2024-10-15T13:11:59.295" v="46" actId="1076"/>
          <ac:spMkLst>
            <pc:docMk/>
            <pc:sldMk cId="1103883238" sldId="295"/>
            <ac:spMk id="8" creationId="{786BA78A-65F3-A99A-EBB5-ACB17DD79824}"/>
          </ac:spMkLst>
        </pc:spChg>
        <pc:spChg chg="add mod ord">
          <ac:chgData name="Luis Fernando Castañeda Cruz" userId="057d4853-f360-4b2b-9052-c293f2813ae6" providerId="ADAL" clId="{595BC85E-C30C-4789-863C-776532BD6E83}" dt="2024-10-15T13:11:33.756" v="41" actId="1076"/>
          <ac:spMkLst>
            <pc:docMk/>
            <pc:sldMk cId="1103883238" sldId="295"/>
            <ac:spMk id="10" creationId="{C9349917-F5AD-FC2E-18D1-391B3AEC1126}"/>
          </ac:spMkLst>
        </pc:spChg>
        <pc:picChg chg="add mod">
          <ac:chgData name="Luis Fernando Castañeda Cruz" userId="057d4853-f360-4b2b-9052-c293f2813ae6" providerId="ADAL" clId="{595BC85E-C30C-4789-863C-776532BD6E83}" dt="2024-10-15T13:11:37.963" v="42" actId="1076"/>
          <ac:picMkLst>
            <pc:docMk/>
            <pc:sldMk cId="1103883238" sldId="295"/>
            <ac:picMk id="9" creationId="{A0C77F89-6B2E-E918-9E97-B9EA92BC2211}"/>
          </ac:picMkLst>
        </pc:picChg>
        <pc:picChg chg="del">
          <ac:chgData name="Luis Fernando Castañeda Cruz" userId="057d4853-f360-4b2b-9052-c293f2813ae6" providerId="ADAL" clId="{595BC85E-C30C-4789-863C-776532BD6E83}" dt="2024-10-15T13:10:27.031" v="20" actId="478"/>
          <ac:picMkLst>
            <pc:docMk/>
            <pc:sldMk cId="1103883238" sldId="295"/>
            <ac:picMk id="1026" creationId="{ABDE9953-B719-1895-534F-D4B12654072B}"/>
          </ac:picMkLst>
        </pc:picChg>
      </pc:sldChg>
      <pc:sldChg chg="addSp modSp mod">
        <pc:chgData name="Luis Fernando Castañeda Cruz" userId="057d4853-f360-4b2b-9052-c293f2813ae6" providerId="ADAL" clId="{595BC85E-C30C-4789-863C-776532BD6E83}" dt="2024-10-15T13:12:41.339" v="55" actId="14100"/>
        <pc:sldMkLst>
          <pc:docMk/>
          <pc:sldMk cId="194993381" sldId="298"/>
        </pc:sldMkLst>
        <pc:spChg chg="mod">
          <ac:chgData name="Luis Fernando Castañeda Cruz" userId="057d4853-f360-4b2b-9052-c293f2813ae6" providerId="ADAL" clId="{595BC85E-C30C-4789-863C-776532BD6E83}" dt="2024-10-15T13:06:05.177" v="9" actId="1076"/>
          <ac:spMkLst>
            <pc:docMk/>
            <pc:sldMk cId="194993381" sldId="298"/>
            <ac:spMk id="2" creationId="{879204D4-30B6-BB18-3640-408EBCE4AA0E}"/>
          </ac:spMkLst>
        </pc:spChg>
        <pc:spChg chg="add mod ord">
          <ac:chgData name="Luis Fernando Castañeda Cruz" userId="057d4853-f360-4b2b-9052-c293f2813ae6" providerId="ADAL" clId="{595BC85E-C30C-4789-863C-776532BD6E83}" dt="2024-10-15T13:12:41.339" v="55" actId="14100"/>
          <ac:spMkLst>
            <pc:docMk/>
            <pc:sldMk cId="194993381" sldId="298"/>
            <ac:spMk id="3" creationId="{D65D834F-588A-14C1-3484-8F6A253D18DB}"/>
          </ac:spMkLst>
        </pc:spChg>
        <pc:picChg chg="mod">
          <ac:chgData name="Luis Fernando Castañeda Cruz" userId="057d4853-f360-4b2b-9052-c293f2813ae6" providerId="ADAL" clId="{595BC85E-C30C-4789-863C-776532BD6E83}" dt="2024-10-15T13:06:10.145" v="10" actId="1076"/>
          <ac:picMkLst>
            <pc:docMk/>
            <pc:sldMk cId="194993381" sldId="298"/>
            <ac:picMk id="3074" creationId="{6D6164DC-8590-B026-DFDD-7BD30CB021E6}"/>
          </ac:picMkLst>
        </pc:picChg>
      </pc:sldChg>
    </pc:docChg>
  </pc:docChgLst>
  <pc:docChgLst>
    <pc:chgData name="Luis Fernando Castañeda Cruz" userId="057d4853-f360-4b2b-9052-c293f2813ae6" providerId="ADAL" clId="{F7B472C8-9736-438C-858B-6E27F5A13CF1}"/>
    <pc:docChg chg="undo custSel addSld delSld modSld sldOrd modMainMaster">
      <pc:chgData name="Luis Fernando Castañeda Cruz" userId="057d4853-f360-4b2b-9052-c293f2813ae6" providerId="ADAL" clId="{F7B472C8-9736-438C-858B-6E27F5A13CF1}" dt="2024-10-18T19:57:06.815" v="445" actId="14100"/>
      <pc:docMkLst>
        <pc:docMk/>
      </pc:docMkLst>
      <pc:sldChg chg="addSp delSp modSp del mod">
        <pc:chgData name="Luis Fernando Castañeda Cruz" userId="057d4853-f360-4b2b-9052-c293f2813ae6" providerId="ADAL" clId="{F7B472C8-9736-438C-858B-6E27F5A13CF1}" dt="2024-10-18T19:56:53.086" v="440" actId="47"/>
        <pc:sldMkLst>
          <pc:docMk/>
          <pc:sldMk cId="3974389588" sldId="256"/>
        </pc:sldMkLst>
        <pc:spChg chg="del">
          <ac:chgData name="Luis Fernando Castañeda Cruz" userId="057d4853-f360-4b2b-9052-c293f2813ae6" providerId="ADAL" clId="{F7B472C8-9736-438C-858B-6E27F5A13CF1}" dt="2024-10-18T19:44:29.071" v="363" actId="478"/>
          <ac:spMkLst>
            <pc:docMk/>
            <pc:sldMk cId="3974389588" sldId="256"/>
            <ac:spMk id="2" creationId="{74A4B008-9F5F-D020-07F3-BFE5F8B92A05}"/>
          </ac:spMkLst>
        </pc:spChg>
        <pc:spChg chg="del">
          <ac:chgData name="Luis Fernando Castañeda Cruz" userId="057d4853-f360-4b2b-9052-c293f2813ae6" providerId="ADAL" clId="{F7B472C8-9736-438C-858B-6E27F5A13CF1}" dt="2024-10-18T19:44:29.071" v="363" actId="478"/>
          <ac:spMkLst>
            <pc:docMk/>
            <pc:sldMk cId="3974389588" sldId="256"/>
            <ac:spMk id="3" creationId="{309CB02A-F6AF-6B6E-1241-495CBB8B5079}"/>
          </ac:spMkLst>
        </pc:spChg>
        <pc:picChg chg="del mod">
          <ac:chgData name="Luis Fernando Castañeda Cruz" userId="057d4853-f360-4b2b-9052-c293f2813ae6" providerId="ADAL" clId="{F7B472C8-9736-438C-858B-6E27F5A13CF1}" dt="2024-10-18T19:44:24.831" v="362" actId="478"/>
          <ac:picMkLst>
            <pc:docMk/>
            <pc:sldMk cId="3974389588" sldId="256"/>
            <ac:picMk id="5" creationId="{7AB02A4B-B274-8483-2B3F-DDBB0A0A20CD}"/>
          </ac:picMkLst>
        </pc:picChg>
        <pc:picChg chg="del mod ord">
          <ac:chgData name="Luis Fernando Castañeda Cruz" userId="057d4853-f360-4b2b-9052-c293f2813ae6" providerId="ADAL" clId="{F7B472C8-9736-438C-858B-6E27F5A13CF1}" dt="2024-10-18T19:53:12.479" v="397" actId="478"/>
          <ac:picMkLst>
            <pc:docMk/>
            <pc:sldMk cId="3974389588" sldId="256"/>
            <ac:picMk id="6" creationId="{E368DCCF-5181-16DF-6533-03CB2EED0CBC}"/>
          </ac:picMkLst>
        </pc:picChg>
        <pc:picChg chg="del mod">
          <ac:chgData name="Luis Fernando Castañeda Cruz" userId="057d4853-f360-4b2b-9052-c293f2813ae6" providerId="ADAL" clId="{F7B472C8-9736-438C-858B-6E27F5A13CF1}" dt="2024-10-18T19:15:03.514" v="2" actId="478"/>
          <ac:picMkLst>
            <pc:docMk/>
            <pc:sldMk cId="3974389588" sldId="256"/>
            <ac:picMk id="7" creationId="{3C609140-150D-959E-D50E-FB1C124AB77A}"/>
          </ac:picMkLst>
        </pc:picChg>
        <pc:picChg chg="add mod">
          <ac:chgData name="Luis Fernando Castañeda Cruz" userId="057d4853-f360-4b2b-9052-c293f2813ae6" providerId="ADAL" clId="{F7B472C8-9736-438C-858B-6E27F5A13CF1}" dt="2024-10-18T19:53:22.240" v="400" actId="962"/>
          <ac:picMkLst>
            <pc:docMk/>
            <pc:sldMk cId="3974389588" sldId="256"/>
            <ac:picMk id="7" creationId="{66FDE2CE-D554-10EE-FD7D-A0249007A82A}"/>
          </ac:picMkLst>
        </pc:picChg>
      </pc:sldChg>
      <pc:sldChg chg="modSp mod">
        <pc:chgData name="Luis Fernando Castañeda Cruz" userId="057d4853-f360-4b2b-9052-c293f2813ae6" providerId="ADAL" clId="{F7B472C8-9736-438C-858B-6E27F5A13CF1}" dt="2024-10-18T19:45:32.990" v="366" actId="1076"/>
        <pc:sldMkLst>
          <pc:docMk/>
          <pc:sldMk cId="0" sldId="257"/>
        </pc:sldMkLst>
        <pc:picChg chg="mod">
          <ac:chgData name="Luis Fernando Castañeda Cruz" userId="057d4853-f360-4b2b-9052-c293f2813ae6" providerId="ADAL" clId="{F7B472C8-9736-438C-858B-6E27F5A13CF1}" dt="2024-10-18T19:45:32.990" v="366" actId="1076"/>
          <ac:picMkLst>
            <pc:docMk/>
            <pc:sldMk cId="0" sldId="257"/>
            <ac:picMk id="3" creationId="{FB0A530E-0F17-E38E-59CE-66524DC8B4FE}"/>
          </ac:picMkLst>
        </pc:picChg>
      </pc:sldChg>
      <pc:sldChg chg="del setBg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2794734850" sldId="258"/>
        </pc:sldMkLst>
      </pc:sldChg>
      <pc:sldChg chg="addSp delSp modSp mod">
        <pc:chgData name="Luis Fernando Castañeda Cruz" userId="057d4853-f360-4b2b-9052-c293f2813ae6" providerId="ADAL" clId="{F7B472C8-9736-438C-858B-6E27F5A13CF1}" dt="2024-10-18T19:46:25.552" v="378" actId="478"/>
        <pc:sldMkLst>
          <pc:docMk/>
          <pc:sldMk cId="1177682517" sldId="260"/>
        </pc:sldMkLst>
        <pc:spChg chg="del">
          <ac:chgData name="Luis Fernando Castañeda Cruz" userId="057d4853-f360-4b2b-9052-c293f2813ae6" providerId="ADAL" clId="{F7B472C8-9736-438C-858B-6E27F5A13CF1}" dt="2024-10-18T19:46:25.552" v="378" actId="478"/>
          <ac:spMkLst>
            <pc:docMk/>
            <pc:sldMk cId="1177682517" sldId="260"/>
            <ac:spMk id="2" creationId="{74A4B008-9F5F-D020-07F3-BFE5F8B92A05}"/>
          </ac:spMkLst>
        </pc:spChg>
        <pc:spChg chg="del">
          <ac:chgData name="Luis Fernando Castañeda Cruz" userId="057d4853-f360-4b2b-9052-c293f2813ae6" providerId="ADAL" clId="{F7B472C8-9736-438C-858B-6E27F5A13CF1}" dt="2024-10-18T19:46:25.552" v="378" actId="478"/>
          <ac:spMkLst>
            <pc:docMk/>
            <pc:sldMk cId="1177682517" sldId="260"/>
            <ac:spMk id="3" creationId="{309CB02A-F6AF-6B6E-1241-495CBB8B5079}"/>
          </ac:spMkLst>
        </pc:spChg>
        <pc:spChg chg="add mod ord">
          <ac:chgData name="Luis Fernando Castañeda Cruz" userId="057d4853-f360-4b2b-9052-c293f2813ae6" providerId="ADAL" clId="{F7B472C8-9736-438C-858B-6E27F5A13CF1}" dt="2024-10-18T19:46:15.108" v="375" actId="167"/>
          <ac:spMkLst>
            <pc:docMk/>
            <pc:sldMk cId="1177682517" sldId="260"/>
            <ac:spMk id="4" creationId="{BFF7A632-FDC7-25DD-E68E-40E51A0AF7E0}"/>
          </ac:spMkLst>
        </pc:spChg>
        <pc:picChg chg="del mod">
          <ac:chgData name="Luis Fernando Castañeda Cruz" userId="057d4853-f360-4b2b-9052-c293f2813ae6" providerId="ADAL" clId="{F7B472C8-9736-438C-858B-6E27F5A13CF1}" dt="2024-10-18T19:46:21.953" v="377" actId="478"/>
          <ac:picMkLst>
            <pc:docMk/>
            <pc:sldMk cId="1177682517" sldId="260"/>
            <ac:picMk id="5" creationId="{7AB02A4B-B274-8483-2B3F-DDBB0A0A20CD}"/>
          </ac:picMkLst>
        </pc:picChg>
      </pc:sldChg>
      <pc:sldChg chg="modSp 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1103883238" sldId="295"/>
        </pc:sldMkLst>
        <pc:picChg chg="mod">
          <ac:chgData name="Luis Fernando Castañeda Cruz" userId="057d4853-f360-4b2b-9052-c293f2813ae6" providerId="ADAL" clId="{F7B472C8-9736-438C-858B-6E27F5A13CF1}" dt="2024-10-18T19:20:31.434" v="8" actId="732"/>
          <ac:picMkLst>
            <pc:docMk/>
            <pc:sldMk cId="1103883238" sldId="295"/>
            <ac:picMk id="9" creationId="{A0C77F89-6B2E-E918-9E97-B9EA92BC2211}"/>
          </ac:picMkLst>
        </pc:picChg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194993381" sldId="298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917242799" sldId="299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1553858413" sldId="300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3961470055" sldId="301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2776924432" sldId="302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22627216" sldId="303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1840840718" sldId="307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3682767536" sldId="309"/>
        </pc:sldMkLst>
      </pc:sldChg>
      <pc:sldChg chg="addSp delSp modSp mod">
        <pc:chgData name="Luis Fernando Castañeda Cruz" userId="057d4853-f360-4b2b-9052-c293f2813ae6" providerId="ADAL" clId="{F7B472C8-9736-438C-858B-6E27F5A13CF1}" dt="2024-10-18T19:47:00.116" v="396" actId="478"/>
        <pc:sldMkLst>
          <pc:docMk/>
          <pc:sldMk cId="2242078145" sldId="310"/>
        </pc:sldMkLst>
        <pc:spChg chg="add del mod">
          <ac:chgData name="Luis Fernando Castañeda Cruz" userId="057d4853-f360-4b2b-9052-c293f2813ae6" providerId="ADAL" clId="{F7B472C8-9736-438C-858B-6E27F5A13CF1}" dt="2024-10-18T19:47:00.116" v="396" actId="478"/>
          <ac:spMkLst>
            <pc:docMk/>
            <pc:sldMk cId="2242078145" sldId="310"/>
            <ac:spMk id="2" creationId="{C2EE4895-A3B4-0D97-4E13-964E07B85096}"/>
          </ac:spMkLst>
        </pc:spChg>
        <pc:spChg chg="mod">
          <ac:chgData name="Luis Fernando Castañeda Cruz" userId="057d4853-f360-4b2b-9052-c293f2813ae6" providerId="ADAL" clId="{F7B472C8-9736-438C-858B-6E27F5A13CF1}" dt="2024-10-18T19:46:46.386" v="390" actId="403"/>
          <ac:spMkLst>
            <pc:docMk/>
            <pc:sldMk cId="2242078145" sldId="310"/>
            <ac:spMk id="8" creationId="{D2FD226C-AB99-8E3E-88D0-0DE6B04BC62E}"/>
          </ac:spMkLst>
        </pc:spChg>
        <pc:spChg chg="mod">
          <ac:chgData name="Luis Fernando Castañeda Cruz" userId="057d4853-f360-4b2b-9052-c293f2813ae6" providerId="ADAL" clId="{F7B472C8-9736-438C-858B-6E27F5A13CF1}" dt="2024-10-18T19:46:58.205" v="395" actId="1076"/>
          <ac:spMkLst>
            <pc:docMk/>
            <pc:sldMk cId="2242078145" sldId="310"/>
            <ac:spMk id="9" creationId="{5A2E5C84-FB56-4271-EB8B-E2C202A151AD}"/>
          </ac:spMkLst>
        </pc:spChg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2793121726" sldId="311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3877812053" sldId="312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4121458440" sldId="313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210456697" sldId="314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124406323" sldId="315"/>
        </pc:sldMkLst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1644622696" sldId="316"/>
        </pc:sldMkLst>
      </pc:sldChg>
      <pc:sldChg chg="addSp delSp modSp mod">
        <pc:chgData name="Luis Fernando Castañeda Cruz" userId="057d4853-f360-4b2b-9052-c293f2813ae6" providerId="ADAL" clId="{F7B472C8-9736-438C-858B-6E27F5A13CF1}" dt="2024-10-18T19:33:15.115" v="118" actId="14100"/>
        <pc:sldMkLst>
          <pc:docMk/>
          <pc:sldMk cId="1199211613" sldId="318"/>
        </pc:sldMkLst>
        <pc:spChg chg="del">
          <ac:chgData name="Luis Fernando Castañeda Cruz" userId="057d4853-f360-4b2b-9052-c293f2813ae6" providerId="ADAL" clId="{F7B472C8-9736-438C-858B-6E27F5A13CF1}" dt="2024-10-18T19:26:00.009" v="50" actId="478"/>
          <ac:spMkLst>
            <pc:docMk/>
            <pc:sldMk cId="1199211613" sldId="318"/>
            <ac:spMk id="2" creationId="{0279044F-DA41-B707-9415-FD923E64F00B}"/>
          </ac:spMkLst>
        </pc:spChg>
        <pc:spChg chg="del">
          <ac:chgData name="Luis Fernando Castañeda Cruz" userId="057d4853-f360-4b2b-9052-c293f2813ae6" providerId="ADAL" clId="{F7B472C8-9736-438C-858B-6E27F5A13CF1}" dt="2024-10-18T19:27:03.626" v="85" actId="478"/>
          <ac:spMkLst>
            <pc:docMk/>
            <pc:sldMk cId="1199211613" sldId="318"/>
            <ac:spMk id="3" creationId="{B82831F7-C6AB-556E-E816-207D4C90513C}"/>
          </ac:spMkLst>
        </pc:spChg>
        <pc:spChg chg="del mod">
          <ac:chgData name="Luis Fernando Castañeda Cruz" userId="057d4853-f360-4b2b-9052-c293f2813ae6" providerId="ADAL" clId="{F7B472C8-9736-438C-858B-6E27F5A13CF1}" dt="2024-10-18T19:27:01.820" v="83" actId="478"/>
          <ac:spMkLst>
            <pc:docMk/>
            <pc:sldMk cId="1199211613" sldId="318"/>
            <ac:spMk id="4" creationId="{C704CD6A-7B80-1996-2AD7-B20867D44E10}"/>
          </ac:spMkLst>
        </pc:spChg>
        <pc:spChg chg="add del mod">
          <ac:chgData name="Luis Fernando Castañeda Cruz" userId="057d4853-f360-4b2b-9052-c293f2813ae6" providerId="ADAL" clId="{F7B472C8-9736-438C-858B-6E27F5A13CF1}" dt="2024-10-18T19:24:18.167" v="29" actId="478"/>
          <ac:spMkLst>
            <pc:docMk/>
            <pc:sldMk cId="1199211613" sldId="318"/>
            <ac:spMk id="9" creationId="{9D7F199A-DAAD-E34F-9BA1-2AACDE2C52E1}"/>
          </ac:spMkLst>
        </pc:spChg>
        <pc:spChg chg="add mod">
          <ac:chgData name="Luis Fernando Castañeda Cruz" userId="057d4853-f360-4b2b-9052-c293f2813ae6" providerId="ADAL" clId="{F7B472C8-9736-438C-858B-6E27F5A13CF1}" dt="2024-10-18T19:33:15.115" v="118" actId="14100"/>
          <ac:spMkLst>
            <pc:docMk/>
            <pc:sldMk cId="1199211613" sldId="318"/>
            <ac:spMk id="10" creationId="{658F73EC-3462-32B1-23AC-D2ED26CE8BD7}"/>
          </ac:spMkLst>
        </pc:spChg>
        <pc:spChg chg="add mod">
          <ac:chgData name="Luis Fernando Castañeda Cruz" userId="057d4853-f360-4b2b-9052-c293f2813ae6" providerId="ADAL" clId="{F7B472C8-9736-438C-858B-6E27F5A13CF1}" dt="2024-10-18T19:30:17.785" v="99" actId="1076"/>
          <ac:spMkLst>
            <pc:docMk/>
            <pc:sldMk cId="1199211613" sldId="318"/>
            <ac:spMk id="11" creationId="{AE728BB4-7F64-3F51-9CE5-31222ED3980B}"/>
          </ac:spMkLst>
        </pc:spChg>
        <pc:spChg chg="add mod">
          <ac:chgData name="Luis Fernando Castañeda Cruz" userId="057d4853-f360-4b2b-9052-c293f2813ae6" providerId="ADAL" clId="{F7B472C8-9736-438C-858B-6E27F5A13CF1}" dt="2024-10-18T19:30:17.785" v="99" actId="1076"/>
          <ac:spMkLst>
            <pc:docMk/>
            <pc:sldMk cId="1199211613" sldId="318"/>
            <ac:spMk id="12" creationId="{E93E9D13-FBE5-E07A-D7D1-9EE70AE8D592}"/>
          </ac:spMkLst>
        </pc:spChg>
        <pc:spChg chg="add del mod">
          <ac:chgData name="Luis Fernando Castañeda Cruz" userId="057d4853-f360-4b2b-9052-c293f2813ae6" providerId="ADAL" clId="{F7B472C8-9736-438C-858B-6E27F5A13CF1}" dt="2024-10-18T19:26:02.279" v="51" actId="478"/>
          <ac:spMkLst>
            <pc:docMk/>
            <pc:sldMk cId="1199211613" sldId="318"/>
            <ac:spMk id="14" creationId="{4F1B1378-CC99-E652-E501-08DF74B1505F}"/>
          </ac:spMkLst>
        </pc:spChg>
        <pc:spChg chg="add del mod">
          <ac:chgData name="Luis Fernando Castañeda Cruz" userId="057d4853-f360-4b2b-9052-c293f2813ae6" providerId="ADAL" clId="{F7B472C8-9736-438C-858B-6E27F5A13CF1}" dt="2024-10-18T19:27:56.954" v="86" actId="478"/>
          <ac:spMkLst>
            <pc:docMk/>
            <pc:sldMk cId="1199211613" sldId="318"/>
            <ac:spMk id="16" creationId="{7296BB52-01DB-5BF0-8CF3-0DADB768CB68}"/>
          </ac:spMkLst>
        </pc:spChg>
        <pc:grpChg chg="del">
          <ac:chgData name="Luis Fernando Castañeda Cruz" userId="057d4853-f360-4b2b-9052-c293f2813ae6" providerId="ADAL" clId="{F7B472C8-9736-438C-858B-6E27F5A13CF1}" dt="2024-10-18T19:26:57.481" v="82" actId="478"/>
          <ac:grpSpMkLst>
            <pc:docMk/>
            <pc:sldMk cId="1199211613" sldId="318"/>
            <ac:grpSpMk id="5" creationId="{0FB25066-D1A4-69B5-7F0E-84F895B36435}"/>
          </ac:grpSpMkLst>
        </pc:grpChg>
        <pc:picChg chg="add del">
          <ac:chgData name="Luis Fernando Castañeda Cruz" userId="057d4853-f360-4b2b-9052-c293f2813ae6" providerId="ADAL" clId="{F7B472C8-9736-438C-858B-6E27F5A13CF1}" dt="2024-10-18T19:29:51.993" v="94" actId="478"/>
          <ac:picMkLst>
            <pc:docMk/>
            <pc:sldMk cId="1199211613" sldId="318"/>
            <ac:picMk id="17" creationId="{BC15AE98-96B0-D44B-483E-7B99DAF150F6}"/>
          </ac:picMkLst>
        </pc:picChg>
        <pc:picChg chg="add del mod">
          <ac:chgData name="Luis Fernando Castañeda Cruz" userId="057d4853-f360-4b2b-9052-c293f2813ae6" providerId="ADAL" clId="{F7B472C8-9736-438C-858B-6E27F5A13CF1}" dt="2024-10-18T19:30:57.276" v="107" actId="478"/>
          <ac:picMkLst>
            <pc:docMk/>
            <pc:sldMk cId="1199211613" sldId="318"/>
            <ac:picMk id="18" creationId="{1C8CAC33-B10E-F892-DA37-C1D1AF08BAAF}"/>
          </ac:picMkLst>
        </pc:picChg>
        <pc:picChg chg="add mod">
          <ac:chgData name="Luis Fernando Castañeda Cruz" userId="057d4853-f360-4b2b-9052-c293f2813ae6" providerId="ADAL" clId="{F7B472C8-9736-438C-858B-6E27F5A13CF1}" dt="2024-10-18T19:32:51.794" v="115" actId="732"/>
          <ac:picMkLst>
            <pc:docMk/>
            <pc:sldMk cId="1199211613" sldId="318"/>
            <ac:picMk id="19" creationId="{50FD47B5-8819-E6B9-6F58-4529A24725BA}"/>
          </ac:picMkLst>
        </pc:picChg>
        <pc:picChg chg="del mod">
          <ac:chgData name="Luis Fernando Castañeda Cruz" userId="057d4853-f360-4b2b-9052-c293f2813ae6" providerId="ADAL" clId="{F7B472C8-9736-438C-858B-6E27F5A13CF1}" dt="2024-10-18T19:27:02.682" v="84" actId="478"/>
          <ac:picMkLst>
            <pc:docMk/>
            <pc:sldMk cId="1199211613" sldId="318"/>
            <ac:picMk id="1026" creationId="{06536B1C-70BD-5DF2-29C1-6F0E443E8CAC}"/>
          </ac:picMkLst>
        </pc:picChg>
        <pc:picChg chg="add mod">
          <ac:chgData name="Luis Fernando Castañeda Cruz" userId="057d4853-f360-4b2b-9052-c293f2813ae6" providerId="ADAL" clId="{F7B472C8-9736-438C-858B-6E27F5A13CF1}" dt="2024-10-18T19:32:56.987" v="117" actId="18131"/>
          <ac:picMkLst>
            <pc:docMk/>
            <pc:sldMk cId="1199211613" sldId="318"/>
            <ac:picMk id="1028" creationId="{63E40AC5-E5A8-7C3D-3564-BE8F81D7ED69}"/>
          </ac:picMkLst>
        </pc:picChg>
      </pc:sldChg>
      <pc:sldChg chg="del">
        <pc:chgData name="Luis Fernando Castañeda Cruz" userId="057d4853-f360-4b2b-9052-c293f2813ae6" providerId="ADAL" clId="{F7B472C8-9736-438C-858B-6E27F5A13CF1}" dt="2024-10-18T19:23:29.542" v="9" actId="47"/>
        <pc:sldMkLst>
          <pc:docMk/>
          <pc:sldMk cId="3504394966" sldId="319"/>
        </pc:sldMkLst>
      </pc:sldChg>
      <pc:sldChg chg="addSp delSp modSp mod">
        <pc:chgData name="Luis Fernando Castañeda Cruz" userId="057d4853-f360-4b2b-9052-c293f2813ae6" providerId="ADAL" clId="{F7B472C8-9736-438C-858B-6E27F5A13CF1}" dt="2024-10-18T19:43:22.673" v="354" actId="1076"/>
        <pc:sldMkLst>
          <pc:docMk/>
          <pc:sldMk cId="4019758555" sldId="320"/>
        </pc:sldMkLst>
        <pc:spChg chg="mod">
          <ac:chgData name="Luis Fernando Castañeda Cruz" userId="057d4853-f360-4b2b-9052-c293f2813ae6" providerId="ADAL" clId="{F7B472C8-9736-438C-858B-6E27F5A13CF1}" dt="2024-10-18T19:43:22.673" v="354" actId="1076"/>
          <ac:spMkLst>
            <pc:docMk/>
            <pc:sldMk cId="4019758555" sldId="320"/>
            <ac:spMk id="2" creationId="{E9B331FA-67AC-3748-EB73-4EE3B46A0D72}"/>
          </ac:spMkLst>
        </pc:spChg>
        <pc:spChg chg="add mod ord">
          <ac:chgData name="Luis Fernando Castañeda Cruz" userId="057d4853-f360-4b2b-9052-c293f2813ae6" providerId="ADAL" clId="{F7B472C8-9736-438C-858B-6E27F5A13CF1}" dt="2024-10-18T19:42:14.483" v="341" actId="167"/>
          <ac:spMkLst>
            <pc:docMk/>
            <pc:sldMk cId="4019758555" sldId="320"/>
            <ac:spMk id="3" creationId="{75C8E1F3-B926-6087-0E70-7572B029D8B3}"/>
          </ac:spMkLst>
        </pc:spChg>
        <pc:spChg chg="mod">
          <ac:chgData name="Luis Fernando Castañeda Cruz" userId="057d4853-f360-4b2b-9052-c293f2813ae6" providerId="ADAL" clId="{F7B472C8-9736-438C-858B-6E27F5A13CF1}" dt="2024-10-18T19:41:48.655" v="329" actId="1076"/>
          <ac:spMkLst>
            <pc:docMk/>
            <pc:sldMk cId="4019758555" sldId="320"/>
            <ac:spMk id="4" creationId="{1945D757-5082-2D85-3855-A0FBA666F840}"/>
          </ac:spMkLst>
        </pc:spChg>
        <pc:spChg chg="mod">
          <ac:chgData name="Luis Fernando Castañeda Cruz" userId="057d4853-f360-4b2b-9052-c293f2813ae6" providerId="ADAL" clId="{F7B472C8-9736-438C-858B-6E27F5A13CF1}" dt="2024-10-18T19:43:22.673" v="354" actId="1076"/>
          <ac:spMkLst>
            <pc:docMk/>
            <pc:sldMk cId="4019758555" sldId="320"/>
            <ac:spMk id="5" creationId="{BA96BBE0-1EAD-69A1-91D5-08DBAE9BBA56}"/>
          </ac:spMkLst>
        </pc:spChg>
        <pc:spChg chg="add del mod">
          <ac:chgData name="Luis Fernando Castañeda Cruz" userId="057d4853-f360-4b2b-9052-c293f2813ae6" providerId="ADAL" clId="{F7B472C8-9736-438C-858B-6E27F5A13CF1}" dt="2024-10-18T19:42:18.001" v="342" actId="478"/>
          <ac:spMkLst>
            <pc:docMk/>
            <pc:sldMk cId="4019758555" sldId="320"/>
            <ac:spMk id="6" creationId="{B969F34A-9097-2B32-9949-8B06E3632B05}"/>
          </ac:spMkLst>
        </pc:spChg>
        <pc:spChg chg="add mod ord">
          <ac:chgData name="Luis Fernando Castañeda Cruz" userId="057d4853-f360-4b2b-9052-c293f2813ae6" providerId="ADAL" clId="{F7B472C8-9736-438C-858B-6E27F5A13CF1}" dt="2024-10-18T19:42:14.483" v="341" actId="167"/>
          <ac:spMkLst>
            <pc:docMk/>
            <pc:sldMk cId="4019758555" sldId="320"/>
            <ac:spMk id="7" creationId="{2E998CD0-AC3E-7F02-E55E-89BB8066104A}"/>
          </ac:spMkLst>
        </pc:spChg>
        <pc:picChg chg="mod">
          <ac:chgData name="Luis Fernando Castañeda Cruz" userId="057d4853-f360-4b2b-9052-c293f2813ae6" providerId="ADAL" clId="{F7B472C8-9736-438C-858B-6E27F5A13CF1}" dt="2024-10-18T19:43:22.673" v="354" actId="1076"/>
          <ac:picMkLst>
            <pc:docMk/>
            <pc:sldMk cId="4019758555" sldId="320"/>
            <ac:picMk id="11" creationId="{7B3230F3-3285-FF7A-F8E1-C97A08DEBFE1}"/>
          </ac:picMkLst>
        </pc:picChg>
      </pc:sldChg>
      <pc:sldChg chg="del">
        <pc:chgData name="Luis Fernando Castañeda Cruz" userId="057d4853-f360-4b2b-9052-c293f2813ae6" providerId="ADAL" clId="{F7B472C8-9736-438C-858B-6E27F5A13CF1}" dt="2024-10-18T19:38:28.161" v="287" actId="47"/>
        <pc:sldMkLst>
          <pc:docMk/>
          <pc:sldMk cId="3393553601" sldId="321"/>
        </pc:sldMkLst>
      </pc:sldChg>
      <pc:sldChg chg="del">
        <pc:chgData name="Luis Fernando Castañeda Cruz" userId="057d4853-f360-4b2b-9052-c293f2813ae6" providerId="ADAL" clId="{F7B472C8-9736-438C-858B-6E27F5A13CF1}" dt="2024-10-18T19:41:06.412" v="317" actId="47"/>
        <pc:sldMkLst>
          <pc:docMk/>
          <pc:sldMk cId="193748740" sldId="322"/>
        </pc:sldMkLst>
      </pc:sldChg>
      <pc:sldChg chg="addSp delSp modSp mod ord">
        <pc:chgData name="Luis Fernando Castañeda Cruz" userId="057d4853-f360-4b2b-9052-c293f2813ae6" providerId="ADAL" clId="{F7B472C8-9736-438C-858B-6E27F5A13CF1}" dt="2024-10-18T19:57:06.815" v="445" actId="14100"/>
        <pc:sldMkLst>
          <pc:docMk/>
          <pc:sldMk cId="1154759670" sldId="323"/>
        </pc:sldMkLst>
        <pc:spChg chg="mod">
          <ac:chgData name="Luis Fernando Castañeda Cruz" userId="057d4853-f360-4b2b-9052-c293f2813ae6" providerId="ADAL" clId="{F7B472C8-9736-438C-858B-6E27F5A13CF1}" dt="2024-10-18T19:54:22.747" v="407" actId="1076"/>
          <ac:spMkLst>
            <pc:docMk/>
            <pc:sldMk cId="1154759670" sldId="323"/>
            <ac:spMk id="2" creationId="{74A4B008-9F5F-D020-07F3-BFE5F8B92A05}"/>
          </ac:spMkLst>
        </pc:spChg>
        <pc:spChg chg="mod">
          <ac:chgData name="Luis Fernando Castañeda Cruz" userId="057d4853-f360-4b2b-9052-c293f2813ae6" providerId="ADAL" clId="{F7B472C8-9736-438C-858B-6E27F5A13CF1}" dt="2024-10-18T19:54:25.426" v="408" actId="1076"/>
          <ac:spMkLst>
            <pc:docMk/>
            <pc:sldMk cId="1154759670" sldId="323"/>
            <ac:spMk id="3" creationId="{309CB02A-F6AF-6B6E-1241-495CBB8B5079}"/>
          </ac:spMkLst>
        </pc:spChg>
        <pc:spChg chg="del">
          <ac:chgData name="Luis Fernando Castañeda Cruz" userId="057d4853-f360-4b2b-9052-c293f2813ae6" providerId="ADAL" clId="{F7B472C8-9736-438C-858B-6E27F5A13CF1}" dt="2024-10-18T19:54:27.714" v="410" actId="478"/>
          <ac:spMkLst>
            <pc:docMk/>
            <pc:sldMk cId="1154759670" sldId="323"/>
            <ac:spMk id="4" creationId="{EF967216-E3F1-456E-D94B-750CE9EC7CD7}"/>
          </ac:spMkLst>
        </pc:spChg>
        <pc:spChg chg="del">
          <ac:chgData name="Luis Fernando Castañeda Cruz" userId="057d4853-f360-4b2b-9052-c293f2813ae6" providerId="ADAL" clId="{F7B472C8-9736-438C-858B-6E27F5A13CF1}" dt="2024-10-18T19:54:27.346" v="409" actId="478"/>
          <ac:spMkLst>
            <pc:docMk/>
            <pc:sldMk cId="1154759670" sldId="323"/>
            <ac:spMk id="5" creationId="{01A1C707-023E-145D-DA01-97AB73B6A207}"/>
          </ac:spMkLst>
        </pc:spChg>
        <pc:spChg chg="mod">
          <ac:chgData name="Luis Fernando Castañeda Cruz" userId="057d4853-f360-4b2b-9052-c293f2813ae6" providerId="ADAL" clId="{F7B472C8-9736-438C-858B-6E27F5A13CF1}" dt="2024-10-18T19:54:35.758" v="413" actId="1076"/>
          <ac:spMkLst>
            <pc:docMk/>
            <pc:sldMk cId="1154759670" sldId="323"/>
            <ac:spMk id="6" creationId="{1E756398-A532-86C7-9248-762C447B5AEE}"/>
          </ac:spMkLst>
        </pc:spChg>
        <pc:spChg chg="add mod ord">
          <ac:chgData name="Luis Fernando Castañeda Cruz" userId="057d4853-f360-4b2b-9052-c293f2813ae6" providerId="ADAL" clId="{F7B472C8-9736-438C-858B-6E27F5A13CF1}" dt="2024-10-18T19:54:49.907" v="418" actId="167"/>
          <ac:spMkLst>
            <pc:docMk/>
            <pc:sldMk cId="1154759670" sldId="323"/>
            <ac:spMk id="7" creationId="{EC2E18DC-D46B-8099-1CD6-B11EF76D5A77}"/>
          </ac:spMkLst>
        </pc:spChg>
        <pc:spChg chg="add mod ord">
          <ac:chgData name="Luis Fernando Castañeda Cruz" userId="057d4853-f360-4b2b-9052-c293f2813ae6" providerId="ADAL" clId="{F7B472C8-9736-438C-858B-6E27F5A13CF1}" dt="2024-10-18T19:55:57.758" v="424" actId="167"/>
          <ac:spMkLst>
            <pc:docMk/>
            <pc:sldMk cId="1154759670" sldId="323"/>
            <ac:spMk id="8" creationId="{58D0BC8D-85D1-DAC8-4E67-3B2E06EF4D6C}"/>
          </ac:spMkLst>
        </pc:spChg>
        <pc:picChg chg="add mod">
          <ac:chgData name="Luis Fernando Castañeda Cruz" userId="057d4853-f360-4b2b-9052-c293f2813ae6" providerId="ADAL" clId="{F7B472C8-9736-438C-858B-6E27F5A13CF1}" dt="2024-10-18T19:56:18.084" v="430" actId="1076"/>
          <ac:picMkLst>
            <pc:docMk/>
            <pc:sldMk cId="1154759670" sldId="323"/>
            <ac:picMk id="10" creationId="{97DDDF2F-52A9-BE41-7A27-BD34D5940F1E}"/>
          </ac:picMkLst>
        </pc:picChg>
        <pc:picChg chg="add mod">
          <ac:chgData name="Luis Fernando Castañeda Cruz" userId="057d4853-f360-4b2b-9052-c293f2813ae6" providerId="ADAL" clId="{F7B472C8-9736-438C-858B-6E27F5A13CF1}" dt="2024-10-18T19:56:56.608" v="441" actId="34136"/>
          <ac:picMkLst>
            <pc:docMk/>
            <pc:sldMk cId="1154759670" sldId="323"/>
            <ac:picMk id="12" creationId="{42347E8F-309E-84A4-E7BF-30559EC83DB4}"/>
          </ac:picMkLst>
        </pc:picChg>
        <pc:picChg chg="add mod">
          <ac:chgData name="Luis Fernando Castañeda Cruz" userId="057d4853-f360-4b2b-9052-c293f2813ae6" providerId="ADAL" clId="{F7B472C8-9736-438C-858B-6E27F5A13CF1}" dt="2024-10-18T19:57:06.815" v="445" actId="14100"/>
          <ac:picMkLst>
            <pc:docMk/>
            <pc:sldMk cId="1154759670" sldId="323"/>
            <ac:picMk id="13" creationId="{9FBAAFAE-FCF2-D436-42BB-AAE89B058AF9}"/>
          </ac:picMkLst>
        </pc:picChg>
      </pc:sldChg>
      <pc:sldChg chg="modSp mod">
        <pc:chgData name="Luis Fernando Castañeda Cruz" userId="057d4853-f360-4b2b-9052-c293f2813ae6" providerId="ADAL" clId="{F7B472C8-9736-438C-858B-6E27F5A13CF1}" dt="2024-10-18T19:34:00.532" v="125" actId="1076"/>
        <pc:sldMkLst>
          <pc:docMk/>
          <pc:sldMk cId="2127596621" sldId="333"/>
        </pc:sldMkLst>
        <pc:spChg chg="mod">
          <ac:chgData name="Luis Fernando Castañeda Cruz" userId="057d4853-f360-4b2b-9052-c293f2813ae6" providerId="ADAL" clId="{F7B472C8-9736-438C-858B-6E27F5A13CF1}" dt="2024-10-18T19:34:00.532" v="125" actId="1076"/>
          <ac:spMkLst>
            <pc:docMk/>
            <pc:sldMk cId="2127596621" sldId="333"/>
            <ac:spMk id="2" creationId="{E75A2EC5-6EFC-0EC2-59F4-56CF96188C98}"/>
          </ac:spMkLst>
        </pc:spChg>
        <pc:spChg chg="mod">
          <ac:chgData name="Luis Fernando Castañeda Cruz" userId="057d4853-f360-4b2b-9052-c293f2813ae6" providerId="ADAL" clId="{F7B472C8-9736-438C-858B-6E27F5A13CF1}" dt="2024-10-18T19:33:54.077" v="124" actId="14100"/>
          <ac:spMkLst>
            <pc:docMk/>
            <pc:sldMk cId="2127596621" sldId="333"/>
            <ac:spMk id="3" creationId="{985B4813-590E-2DEB-21CD-DF8C5E936ED8}"/>
          </ac:spMkLst>
        </pc:spChg>
      </pc:sldChg>
      <pc:sldChg chg="addSp delSp modSp">
        <pc:chgData name="Luis Fernando Castañeda Cruz" userId="057d4853-f360-4b2b-9052-c293f2813ae6" providerId="ADAL" clId="{F7B472C8-9736-438C-858B-6E27F5A13CF1}" dt="2024-10-18T19:30:24.706" v="101" actId="478"/>
        <pc:sldMkLst>
          <pc:docMk/>
          <pc:sldMk cId="3679422476" sldId="339"/>
        </pc:sldMkLst>
        <pc:picChg chg="add del mod">
          <ac:chgData name="Luis Fernando Castañeda Cruz" userId="057d4853-f360-4b2b-9052-c293f2813ae6" providerId="ADAL" clId="{F7B472C8-9736-438C-858B-6E27F5A13CF1}" dt="2024-10-18T19:30:24.706" v="101" actId="478"/>
          <ac:picMkLst>
            <pc:docMk/>
            <pc:sldMk cId="3679422476" sldId="339"/>
            <ac:picMk id="3" creationId="{0CCFFD4E-9587-56D6-1913-C311DFA763BC}"/>
          </ac:picMkLst>
        </pc:picChg>
      </pc:sldChg>
      <pc:sldChg chg="delSp add del mod">
        <pc:chgData name="Luis Fernando Castañeda Cruz" userId="057d4853-f360-4b2b-9052-c293f2813ae6" providerId="ADAL" clId="{F7B472C8-9736-438C-858B-6E27F5A13CF1}" dt="2024-10-18T19:33:20.492" v="119" actId="47"/>
        <pc:sldMkLst>
          <pc:docMk/>
          <pc:sldMk cId="1073976761" sldId="340"/>
        </pc:sldMkLst>
        <pc:spChg chg="del">
          <ac:chgData name="Luis Fernando Castañeda Cruz" userId="057d4853-f360-4b2b-9052-c293f2813ae6" providerId="ADAL" clId="{F7B472C8-9736-438C-858B-6E27F5A13CF1}" dt="2024-10-18T19:25:17.836" v="39" actId="478"/>
          <ac:spMkLst>
            <pc:docMk/>
            <pc:sldMk cId="1073976761" sldId="340"/>
            <ac:spMk id="10" creationId="{7BFF02DD-7F87-3190-0536-7EA6FCD61945}"/>
          </ac:spMkLst>
        </pc:spChg>
      </pc:sldChg>
      <pc:sldChg chg="addSp delSp modSp add mod">
        <pc:chgData name="Luis Fernando Castañeda Cruz" userId="057d4853-f360-4b2b-9052-c293f2813ae6" providerId="ADAL" clId="{F7B472C8-9736-438C-858B-6E27F5A13CF1}" dt="2024-10-18T19:38:02.139" v="285" actId="207"/>
        <pc:sldMkLst>
          <pc:docMk/>
          <pc:sldMk cId="1133272185" sldId="340"/>
        </pc:sldMkLst>
        <pc:spChg chg="del">
          <ac:chgData name="Luis Fernando Castañeda Cruz" userId="057d4853-f360-4b2b-9052-c293f2813ae6" providerId="ADAL" clId="{F7B472C8-9736-438C-858B-6E27F5A13CF1}" dt="2024-10-18T19:34:47.464" v="198" actId="478"/>
          <ac:spMkLst>
            <pc:docMk/>
            <pc:sldMk cId="1133272185" sldId="340"/>
            <ac:spMk id="2" creationId="{A6D3AB98-8089-7C8D-E8E4-8BAE4EDC82FC}"/>
          </ac:spMkLst>
        </pc:spChg>
        <pc:spChg chg="add mod ord">
          <ac:chgData name="Luis Fernando Castañeda Cruz" userId="057d4853-f360-4b2b-9052-c293f2813ae6" providerId="ADAL" clId="{F7B472C8-9736-438C-858B-6E27F5A13CF1}" dt="2024-10-18T19:35:30.423" v="214" actId="167"/>
          <ac:spMkLst>
            <pc:docMk/>
            <pc:sldMk cId="1133272185" sldId="340"/>
            <ac:spMk id="3" creationId="{A6F86A1E-16C0-5913-F98E-8A7236368583}"/>
          </ac:spMkLst>
        </pc:spChg>
        <pc:spChg chg="mod">
          <ac:chgData name="Luis Fernando Castañeda Cruz" userId="057d4853-f360-4b2b-9052-c293f2813ae6" providerId="ADAL" clId="{F7B472C8-9736-438C-858B-6E27F5A13CF1}" dt="2024-10-18T19:38:02.139" v="285" actId="207"/>
          <ac:spMkLst>
            <pc:docMk/>
            <pc:sldMk cId="1133272185" sldId="340"/>
            <ac:spMk id="4" creationId="{8645987B-68DF-CA5B-9B9A-6AA927AE8D3E}"/>
          </ac:spMkLst>
        </pc:spChg>
        <pc:spChg chg="add mod ord">
          <ac:chgData name="Luis Fernando Castañeda Cruz" userId="057d4853-f360-4b2b-9052-c293f2813ae6" providerId="ADAL" clId="{F7B472C8-9736-438C-858B-6E27F5A13CF1}" dt="2024-10-18T19:35:24.609" v="212" actId="167"/>
          <ac:spMkLst>
            <pc:docMk/>
            <pc:sldMk cId="1133272185" sldId="340"/>
            <ac:spMk id="5" creationId="{D86C3EA2-DCCC-7D11-80F5-24EBE763F834}"/>
          </ac:spMkLst>
        </pc:spChg>
        <pc:spChg chg="add del mod">
          <ac:chgData name="Luis Fernando Castañeda Cruz" userId="057d4853-f360-4b2b-9052-c293f2813ae6" providerId="ADAL" clId="{F7B472C8-9736-438C-858B-6E27F5A13CF1}" dt="2024-10-18T19:34:50.423" v="199" actId="478"/>
          <ac:spMkLst>
            <pc:docMk/>
            <pc:sldMk cId="1133272185" sldId="340"/>
            <ac:spMk id="7" creationId="{097D7EA4-41BB-1AC9-3D3A-ACA5F65E4C50}"/>
          </ac:spMkLst>
        </pc:spChg>
        <pc:spChg chg="add mod ord">
          <ac:chgData name="Luis Fernando Castañeda Cruz" userId="057d4853-f360-4b2b-9052-c293f2813ae6" providerId="ADAL" clId="{F7B472C8-9736-438C-858B-6E27F5A13CF1}" dt="2024-10-18T19:35:30.423" v="214" actId="167"/>
          <ac:spMkLst>
            <pc:docMk/>
            <pc:sldMk cId="1133272185" sldId="340"/>
            <ac:spMk id="8" creationId="{FCEA9F91-354C-D691-4705-4C0A202D97B5}"/>
          </ac:spMkLst>
        </pc:spChg>
        <pc:spChg chg="add del mod">
          <ac:chgData name="Luis Fernando Castañeda Cruz" userId="057d4853-f360-4b2b-9052-c293f2813ae6" providerId="ADAL" clId="{F7B472C8-9736-438C-858B-6E27F5A13CF1}" dt="2024-10-18T19:37:39.693" v="277" actId="478"/>
          <ac:spMkLst>
            <pc:docMk/>
            <pc:sldMk cId="1133272185" sldId="340"/>
            <ac:spMk id="9" creationId="{83D1901D-A52E-8716-3D92-0F71AB2EE9D8}"/>
          </ac:spMkLst>
        </pc:spChg>
      </pc:sldChg>
      <pc:sldChg chg="addSp delSp modSp add mod">
        <pc:chgData name="Luis Fernando Castañeda Cruz" userId="057d4853-f360-4b2b-9052-c293f2813ae6" providerId="ADAL" clId="{F7B472C8-9736-438C-858B-6E27F5A13CF1}" dt="2024-10-18T19:41:02.705" v="316" actId="1076"/>
        <pc:sldMkLst>
          <pc:docMk/>
          <pc:sldMk cId="3158340473" sldId="341"/>
        </pc:sldMkLst>
        <pc:spChg chg="add mod">
          <ac:chgData name="Luis Fernando Castañeda Cruz" userId="057d4853-f360-4b2b-9052-c293f2813ae6" providerId="ADAL" clId="{F7B472C8-9736-438C-858B-6E27F5A13CF1}" dt="2024-10-18T19:41:02.705" v="316" actId="1076"/>
          <ac:spMkLst>
            <pc:docMk/>
            <pc:sldMk cId="3158340473" sldId="341"/>
            <ac:spMk id="2" creationId="{4CFBAEBB-6357-6D6A-98CB-FF8760853C62}"/>
          </ac:spMkLst>
        </pc:spChg>
        <pc:spChg chg="add del">
          <ac:chgData name="Luis Fernando Castañeda Cruz" userId="057d4853-f360-4b2b-9052-c293f2813ae6" providerId="ADAL" clId="{F7B472C8-9736-438C-858B-6E27F5A13CF1}" dt="2024-10-18T19:39:27.472" v="301" actId="478"/>
          <ac:spMkLst>
            <pc:docMk/>
            <pc:sldMk cId="3158340473" sldId="341"/>
            <ac:spMk id="4" creationId="{F1E6E83B-27EC-7ACA-A90D-A77EC598B03D}"/>
          </ac:spMkLst>
        </pc:spChg>
        <pc:spChg chg="add del mod">
          <ac:chgData name="Luis Fernando Castañeda Cruz" userId="057d4853-f360-4b2b-9052-c293f2813ae6" providerId="ADAL" clId="{F7B472C8-9736-438C-858B-6E27F5A13CF1}" dt="2024-10-18T19:39:05.126" v="293" actId="478"/>
          <ac:spMkLst>
            <pc:docMk/>
            <pc:sldMk cId="3158340473" sldId="341"/>
            <ac:spMk id="7" creationId="{C266A93E-FFCA-ACBB-2E1D-96C66E7189D1}"/>
          </ac:spMkLst>
        </pc:spChg>
        <pc:spChg chg="add del mod">
          <ac:chgData name="Luis Fernando Castañeda Cruz" userId="057d4853-f360-4b2b-9052-c293f2813ae6" providerId="ADAL" clId="{F7B472C8-9736-438C-858B-6E27F5A13CF1}" dt="2024-10-18T19:39:32.190" v="303" actId="478"/>
          <ac:spMkLst>
            <pc:docMk/>
            <pc:sldMk cId="3158340473" sldId="341"/>
            <ac:spMk id="10" creationId="{F14E5962-4B1E-C1A3-D1F9-44EAF6C4071E}"/>
          </ac:spMkLst>
        </pc:spChg>
      </pc:sldChg>
      <pc:sldMasterChg chg="setBg modSldLayout">
        <pc:chgData name="Luis Fernando Castañeda Cruz" userId="057d4853-f360-4b2b-9052-c293f2813ae6" providerId="ADAL" clId="{F7B472C8-9736-438C-858B-6E27F5A13CF1}" dt="2024-10-18T19:20:16.489" v="6"/>
        <pc:sldMasterMkLst>
          <pc:docMk/>
          <pc:sldMasterMk cId="2690890346" sldId="2147483648"/>
        </pc:sldMasterMkLst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420616770" sldId="2147483649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496943150" sldId="2147483650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1454048291" sldId="2147483651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1809879430" sldId="2147483652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2872806103" sldId="2147483653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1504386556" sldId="2147483654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740610516" sldId="2147483655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1839632022" sldId="2147483656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4254011031" sldId="2147483657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2224383230" sldId="2147483658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3426650289" sldId="2147483659"/>
          </pc:sldLayoutMkLst>
        </pc:sldLayoutChg>
        <pc:sldLayoutChg chg="setBg">
          <pc:chgData name="Luis Fernando Castañeda Cruz" userId="057d4853-f360-4b2b-9052-c293f2813ae6" providerId="ADAL" clId="{F7B472C8-9736-438C-858B-6E27F5A13CF1}" dt="2024-10-18T19:20:16.489" v="6"/>
          <pc:sldLayoutMkLst>
            <pc:docMk/>
            <pc:sldMasterMk cId="2690890346" sldId="2147483648"/>
            <pc:sldLayoutMk cId="4232532775" sldId="2147483660"/>
          </pc:sldLayoutMkLst>
        </pc:sldLayoutChg>
      </pc:sldMasterChg>
    </pc:docChg>
  </pc:docChgLst>
  <pc:docChgLst>
    <pc:chgData name="Julian Alfonso Villabona Galarza" userId="6087e780-0ac1-41df-b54e-3ba5340c1cf7" providerId="ADAL" clId="{CC3B7BFF-8840-4DBF-A106-5A295BAA2F71}"/>
    <pc:docChg chg="modSld">
      <pc:chgData name="Julian Alfonso Villabona Galarza" userId="6087e780-0ac1-41df-b54e-3ba5340c1cf7" providerId="ADAL" clId="{CC3B7BFF-8840-4DBF-A106-5A295BAA2F71}" dt="2024-10-18T19:56:24.278" v="7" actId="20577"/>
      <pc:docMkLst>
        <pc:docMk/>
      </pc:docMkLst>
      <pc:sldChg chg="modSp mod">
        <pc:chgData name="Julian Alfonso Villabona Galarza" userId="6087e780-0ac1-41df-b54e-3ba5340c1cf7" providerId="ADAL" clId="{CC3B7BFF-8840-4DBF-A106-5A295BAA2F71}" dt="2024-10-18T19:51:30.389" v="1" actId="790"/>
        <pc:sldMkLst>
          <pc:docMk/>
          <pc:sldMk cId="1154759670" sldId="323"/>
        </pc:sldMkLst>
        <pc:spChg chg="mod">
          <ac:chgData name="Julian Alfonso Villabona Galarza" userId="6087e780-0ac1-41df-b54e-3ba5340c1cf7" providerId="ADAL" clId="{CC3B7BFF-8840-4DBF-A106-5A295BAA2F71}" dt="2024-10-18T19:51:30.389" v="1" actId="790"/>
          <ac:spMkLst>
            <pc:docMk/>
            <pc:sldMk cId="1154759670" sldId="323"/>
            <ac:spMk id="2" creationId="{74A4B008-9F5F-D020-07F3-BFE5F8B92A05}"/>
          </ac:spMkLst>
        </pc:spChg>
        <pc:spChg chg="mod">
          <ac:chgData name="Julian Alfonso Villabona Galarza" userId="6087e780-0ac1-41df-b54e-3ba5340c1cf7" providerId="ADAL" clId="{CC3B7BFF-8840-4DBF-A106-5A295BAA2F71}" dt="2024-10-18T19:51:30.389" v="1" actId="790"/>
          <ac:spMkLst>
            <pc:docMk/>
            <pc:sldMk cId="1154759670" sldId="323"/>
            <ac:spMk id="3" creationId="{309CB02A-F6AF-6B6E-1241-495CBB8B5079}"/>
          </ac:spMkLst>
        </pc:spChg>
        <pc:spChg chg="mod">
          <ac:chgData name="Julian Alfonso Villabona Galarza" userId="6087e780-0ac1-41df-b54e-3ba5340c1cf7" providerId="ADAL" clId="{CC3B7BFF-8840-4DBF-A106-5A295BAA2F71}" dt="2024-10-18T19:51:30.389" v="1" actId="790"/>
          <ac:spMkLst>
            <pc:docMk/>
            <pc:sldMk cId="1154759670" sldId="323"/>
            <ac:spMk id="4" creationId="{EF967216-E3F1-456E-D94B-750CE9EC7CD7}"/>
          </ac:spMkLst>
        </pc:spChg>
        <pc:spChg chg="mod">
          <ac:chgData name="Julian Alfonso Villabona Galarza" userId="6087e780-0ac1-41df-b54e-3ba5340c1cf7" providerId="ADAL" clId="{CC3B7BFF-8840-4DBF-A106-5A295BAA2F71}" dt="2024-10-18T19:51:30.389" v="1" actId="790"/>
          <ac:spMkLst>
            <pc:docMk/>
            <pc:sldMk cId="1154759670" sldId="323"/>
            <ac:spMk id="5" creationId="{01A1C707-023E-145D-DA01-97AB73B6A207}"/>
          </ac:spMkLst>
        </pc:spChg>
        <pc:spChg chg="mod">
          <ac:chgData name="Julian Alfonso Villabona Galarza" userId="6087e780-0ac1-41df-b54e-3ba5340c1cf7" providerId="ADAL" clId="{CC3B7BFF-8840-4DBF-A106-5A295BAA2F71}" dt="2024-10-18T19:51:30.389" v="1" actId="790"/>
          <ac:spMkLst>
            <pc:docMk/>
            <pc:sldMk cId="1154759670" sldId="323"/>
            <ac:spMk id="6" creationId="{1E756398-A532-86C7-9248-762C447B5AEE}"/>
          </ac:spMkLst>
        </pc:spChg>
      </pc:sldChg>
      <pc:sldChg chg="modSp mod">
        <pc:chgData name="Julian Alfonso Villabona Galarza" userId="6087e780-0ac1-41df-b54e-3ba5340c1cf7" providerId="ADAL" clId="{CC3B7BFF-8840-4DBF-A106-5A295BAA2F71}" dt="2024-10-18T19:51:43.577" v="2" actId="790"/>
        <pc:sldMkLst>
          <pc:docMk/>
          <pc:sldMk cId="4115174541" sldId="326"/>
        </pc:sldMkLst>
        <pc:spChg chg="mod">
          <ac:chgData name="Julian Alfonso Villabona Galarza" userId="6087e780-0ac1-41df-b54e-3ba5340c1cf7" providerId="ADAL" clId="{CC3B7BFF-8840-4DBF-A106-5A295BAA2F71}" dt="2024-10-18T19:51:43.577" v="2" actId="790"/>
          <ac:spMkLst>
            <pc:docMk/>
            <pc:sldMk cId="4115174541" sldId="326"/>
            <ac:spMk id="4" creationId="{C2B76E27-2C87-4452-6F0F-8721EBD4C609}"/>
          </ac:spMkLst>
        </pc:spChg>
        <pc:spChg chg="mod">
          <ac:chgData name="Julian Alfonso Villabona Galarza" userId="6087e780-0ac1-41df-b54e-3ba5340c1cf7" providerId="ADAL" clId="{CC3B7BFF-8840-4DBF-A106-5A295BAA2F71}" dt="2024-10-18T19:51:43.577" v="2" actId="790"/>
          <ac:spMkLst>
            <pc:docMk/>
            <pc:sldMk cId="4115174541" sldId="326"/>
            <ac:spMk id="7" creationId="{84F2DB35-3A9D-D7A9-E171-59C7D8083AD0}"/>
          </ac:spMkLst>
        </pc:spChg>
        <pc:spChg chg="mod">
          <ac:chgData name="Julian Alfonso Villabona Galarza" userId="6087e780-0ac1-41df-b54e-3ba5340c1cf7" providerId="ADAL" clId="{CC3B7BFF-8840-4DBF-A106-5A295BAA2F71}" dt="2024-10-18T19:51:43.577" v="2" actId="790"/>
          <ac:spMkLst>
            <pc:docMk/>
            <pc:sldMk cId="4115174541" sldId="326"/>
            <ac:spMk id="18" creationId="{C27BD486-ECC6-5858-2F5A-5298B40DED88}"/>
          </ac:spMkLst>
        </pc:spChg>
        <pc:spChg chg="mod">
          <ac:chgData name="Julian Alfonso Villabona Galarza" userId="6087e780-0ac1-41df-b54e-3ba5340c1cf7" providerId="ADAL" clId="{CC3B7BFF-8840-4DBF-A106-5A295BAA2F71}" dt="2024-10-18T19:51:43.577" v="2" actId="790"/>
          <ac:spMkLst>
            <pc:docMk/>
            <pc:sldMk cId="4115174541" sldId="326"/>
            <ac:spMk id="19" creationId="{F114DC18-878A-1C9F-C12A-27D862E9E04A}"/>
          </ac:spMkLst>
        </pc:spChg>
        <pc:spChg chg="mod">
          <ac:chgData name="Julian Alfonso Villabona Galarza" userId="6087e780-0ac1-41df-b54e-3ba5340c1cf7" providerId="ADAL" clId="{CC3B7BFF-8840-4DBF-A106-5A295BAA2F71}" dt="2024-10-18T19:51:43.577" v="2" actId="790"/>
          <ac:spMkLst>
            <pc:docMk/>
            <pc:sldMk cId="4115174541" sldId="326"/>
            <ac:spMk id="24" creationId="{72159E60-7567-B6FE-5710-3B581ECC76B1}"/>
          </ac:spMkLst>
        </pc:spChg>
        <pc:spChg chg="mod">
          <ac:chgData name="Julian Alfonso Villabona Galarza" userId="6087e780-0ac1-41df-b54e-3ba5340c1cf7" providerId="ADAL" clId="{CC3B7BFF-8840-4DBF-A106-5A295BAA2F71}" dt="2024-10-18T19:51:43.577" v="2" actId="790"/>
          <ac:spMkLst>
            <pc:docMk/>
            <pc:sldMk cId="4115174541" sldId="326"/>
            <ac:spMk id="34" creationId="{E95DAF23-91BD-C4B8-1F89-DEBF40BD72EA}"/>
          </ac:spMkLst>
        </pc:spChg>
      </pc:sldChg>
      <pc:sldChg chg="modSp mod">
        <pc:chgData name="Julian Alfonso Villabona Galarza" userId="6087e780-0ac1-41df-b54e-3ba5340c1cf7" providerId="ADAL" clId="{CC3B7BFF-8840-4DBF-A106-5A295BAA2F71}" dt="2024-10-18T19:51:58.170" v="3" actId="790"/>
        <pc:sldMkLst>
          <pc:docMk/>
          <pc:sldMk cId="1509749067" sldId="328"/>
        </pc:sldMkLst>
        <pc:spChg chg="mod">
          <ac:chgData name="Julian Alfonso Villabona Galarza" userId="6087e780-0ac1-41df-b54e-3ba5340c1cf7" providerId="ADAL" clId="{CC3B7BFF-8840-4DBF-A106-5A295BAA2F71}" dt="2024-10-18T19:51:58.170" v="3" actId="790"/>
          <ac:spMkLst>
            <pc:docMk/>
            <pc:sldMk cId="1509749067" sldId="328"/>
            <ac:spMk id="3" creationId="{EFEBC5C6-56F6-9AB3-C26C-5841F8F2C4D8}"/>
          </ac:spMkLst>
        </pc:spChg>
      </pc:sldChg>
      <pc:sldChg chg="modSp mod">
        <pc:chgData name="Julian Alfonso Villabona Galarza" userId="6087e780-0ac1-41df-b54e-3ba5340c1cf7" providerId="ADAL" clId="{CC3B7BFF-8840-4DBF-A106-5A295BAA2F71}" dt="2024-10-18T19:53:16.685" v="5" actId="20577"/>
        <pc:sldMkLst>
          <pc:docMk/>
          <pc:sldMk cId="2901532210" sldId="334"/>
        </pc:sldMkLst>
        <pc:spChg chg="mod">
          <ac:chgData name="Julian Alfonso Villabona Galarza" userId="6087e780-0ac1-41df-b54e-3ba5340c1cf7" providerId="ADAL" clId="{CC3B7BFF-8840-4DBF-A106-5A295BAA2F71}" dt="2024-10-18T19:53:16.685" v="5" actId="20577"/>
          <ac:spMkLst>
            <pc:docMk/>
            <pc:sldMk cId="2901532210" sldId="334"/>
            <ac:spMk id="4" creationId="{73EEDD1E-F2B7-FDFC-B475-5C77F394C41C}"/>
          </ac:spMkLst>
        </pc:spChg>
      </pc:sldChg>
      <pc:sldChg chg="modSp mod">
        <pc:chgData name="Julian Alfonso Villabona Galarza" userId="6087e780-0ac1-41df-b54e-3ba5340c1cf7" providerId="ADAL" clId="{CC3B7BFF-8840-4DBF-A106-5A295BAA2F71}" dt="2024-10-18T19:55:43.587" v="6" actId="20577"/>
        <pc:sldMkLst>
          <pc:docMk/>
          <pc:sldMk cId="1133272185" sldId="340"/>
        </pc:sldMkLst>
        <pc:spChg chg="mod">
          <ac:chgData name="Julian Alfonso Villabona Galarza" userId="6087e780-0ac1-41df-b54e-3ba5340c1cf7" providerId="ADAL" clId="{CC3B7BFF-8840-4DBF-A106-5A295BAA2F71}" dt="2024-10-18T19:55:43.587" v="6" actId="20577"/>
          <ac:spMkLst>
            <pc:docMk/>
            <pc:sldMk cId="1133272185" sldId="340"/>
            <ac:spMk id="5" creationId="{D86C3EA2-DCCC-7D11-80F5-24EBE763F834}"/>
          </ac:spMkLst>
        </pc:spChg>
      </pc:sldChg>
      <pc:sldChg chg="modSp mod">
        <pc:chgData name="Julian Alfonso Villabona Galarza" userId="6087e780-0ac1-41df-b54e-3ba5340c1cf7" providerId="ADAL" clId="{CC3B7BFF-8840-4DBF-A106-5A295BAA2F71}" dt="2024-10-18T19:56:24.278" v="7" actId="20577"/>
        <pc:sldMkLst>
          <pc:docMk/>
          <pc:sldMk cId="3158340473" sldId="341"/>
        </pc:sldMkLst>
        <pc:spChg chg="mod">
          <ac:chgData name="Julian Alfonso Villabona Galarza" userId="6087e780-0ac1-41df-b54e-3ba5340c1cf7" providerId="ADAL" clId="{CC3B7BFF-8840-4DBF-A106-5A295BAA2F71}" dt="2024-10-18T19:56:24.278" v="7" actId="20577"/>
          <ac:spMkLst>
            <pc:docMk/>
            <pc:sldMk cId="3158340473" sldId="341"/>
            <ac:spMk id="5" creationId="{1664D45A-D822-1DDE-FAFB-D70B21A9B7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1D440-40E7-4326-A6DD-C77F0631EEA3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39570-B693-431D-8A1C-D71A31007DF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28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39570-B693-431D-8A1C-D71A31007DF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894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8706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39570-B693-431D-8A1C-D71A31007DF9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311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73FB8-5619-6C5D-3B04-20E8CB380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6DAE30-713B-022E-DE40-C990996BE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CC69B-FDB9-E4E9-B99A-549231B24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5C73F4-C829-1EA8-C835-B5F6FA59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E458B1-2C55-F8D0-BCB7-A69F54E9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61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6CECA-5845-7DD1-FE89-AD93E6E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FDD681-6127-D7A8-EF83-D4722182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DC132C-8A89-C19A-5FF7-E15E7512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F49D5-E0FC-E6E6-B958-D8CBE236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11D1BF-5467-82C1-CF08-6E26E66C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438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290175-59AC-DCF5-E599-1A925869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C5F7CA-4DEE-A664-364D-7AFA309C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A2D095-C8BA-ADEA-37AD-4685D9EF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3628D0-849F-248E-4A7E-ADCF5F63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C2ED76-C9FF-ACC7-A853-3D53DBE4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665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4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de diapositiva</a:t>
            </a:r>
          </a:p>
        </p:txBody>
      </p:sp>
      <p:sp>
        <p:nvSpPr>
          <p:cNvPr id="45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5327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8BF51-1272-9E64-7E5B-7646F5DD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98E39F-5E1F-B131-0B5B-E1580B7F1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6029A2-4335-4C64-26A2-23EF94E1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3708E9-1C8B-3C49-B775-93BA0482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BEB1F7-9A37-C196-E416-6EC638A6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694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90822-F616-B193-FEF5-40E29C17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078187-394F-BA3E-1A7C-5CCF00DDA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910879-453B-4DC8-9ACA-83D16D7C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A612A2-FF89-FB19-41F9-6C32045D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0FE653-F552-82E0-001A-86A64A18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404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98059-0A19-1AE1-CBA9-1E72932F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09FE66-3A7E-E087-3575-CAC5A6A6C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8180C4-2570-914D-92C7-8278F941D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532FB4-277A-089F-FE6E-3BE3A139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488DB0-7E42-050A-AAEC-57F91482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D71A2-A0ED-BD84-3EFF-798BD97C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987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00DAE6-77D6-7261-8F7C-6A3A5D10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A28108-B4D1-77D3-40A9-CABB04DD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D5B98A-2F61-A8D8-5D61-47B06BBC8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F5415FC-2BF0-B528-1C5C-84EEF7F75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93BBAE-10A7-5A30-1793-CB0CC659A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94D03D2-886F-DFA3-35F6-660147F22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E58E854-B4AE-716D-79C8-DBE6AF6E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D8AE804-308E-6875-DF77-F4693ACB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280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8AAE3-566A-2A35-729A-CC64BF029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FB9F3BA-5EF4-DD51-D228-1BD64E0BA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1DFB72-C8D0-EF69-791B-31E700F9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58EE50-BE6B-1520-8DFF-BF44C99C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438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839E4A9-2ECD-B42F-832C-9BAB35524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74D781-FE3E-0AD5-F060-63E06AB2C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C9848-8649-77CF-80DB-A2CACBF1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061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65A541-0391-E02C-AE4F-044A41A3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37B123-38FD-5977-9B9B-FF3CC884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18838F-AC3E-A734-7166-8EF026DC7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E6F450-D83B-B2F8-7FAF-8CD4466C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6BCF67-3F7E-4CFA-83A2-4926B793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0F72AA-24DB-7AC2-4817-485C87F2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963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B656-8B89-37BC-BDB5-AF71585B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48A245-EC40-2A29-6FAE-900B376E4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F67465-5F30-CCB4-C962-E4D143368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8B65ED-A726-9E63-B9F9-C78C13DB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9E2924-B03A-1EE7-7529-BDD133AA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90C29-21E3-1170-58C0-E00697CE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401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1398315-D9D1-3035-CA9E-9B5F6759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7FF9A6-F3F6-8496-1F90-0E0407F4A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89E71D-0922-42D2-4745-BB69FF49C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A04C4-AEBE-43DE-8AA3-0BD496408D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EAD9C1-67BD-291F-5AB4-406B67B2D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67108-7052-C457-9777-307AFD302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6B56A-21B1-4992-85AC-659B6B0346F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08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8D0BC8D-85D1-DAC8-4E67-3B2E06EF4D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C2E18DC-D46B-8099-1CD6-B11EF76D5A77}"/>
              </a:ext>
            </a:extLst>
          </p:cNvPr>
          <p:cNvSpPr/>
          <p:nvPr/>
        </p:nvSpPr>
        <p:spPr>
          <a:xfrm>
            <a:off x="2439525" y="4445980"/>
            <a:ext cx="7312942" cy="616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E756398-A532-86C7-9248-762C447B5AEE}"/>
              </a:ext>
            </a:extLst>
          </p:cNvPr>
          <p:cNvSpPr/>
          <p:nvPr/>
        </p:nvSpPr>
        <p:spPr>
          <a:xfrm>
            <a:off x="3413958" y="3892731"/>
            <a:ext cx="5364078" cy="566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A4B008-9F5F-D020-07F3-BFE5F8B9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9527" y="2035447"/>
            <a:ext cx="7312942" cy="3027363"/>
          </a:xfrm>
        </p:spPr>
        <p:txBody>
          <a:bodyPr>
            <a:normAutofit/>
          </a:bodyPr>
          <a:lstStyle/>
          <a:p>
            <a:r>
              <a:rPr lang="es-CO" sz="4000" b="1">
                <a:solidFill>
                  <a:srgbClr val="FFC000"/>
                </a:solidFill>
                <a:latin typeface="Raleway ExtraBold" panose="020B0903030101060003" pitchFamily="34" charset="0"/>
              </a:rPr>
              <a:t>La evaluación como oportunidad de aprendizaje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9CB02A-F6AF-6B6E-1241-495CBB8B5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7147" y="5269196"/>
            <a:ext cx="4457701" cy="992187"/>
          </a:xfrm>
        </p:spPr>
        <p:txBody>
          <a:bodyPr/>
          <a:lstStyle/>
          <a:p>
            <a:r>
              <a:rPr lang="es-CO" sz="2800">
                <a:latin typeface="Raleway ExtraBold" panose="020B0903030101060003" pitchFamily="34" charset="0"/>
              </a:rPr>
              <a:t>Graciela Loureiro Denis</a:t>
            </a:r>
          </a:p>
          <a:p>
            <a:r>
              <a:rPr lang="es-CO" sz="2000">
                <a:latin typeface="Raleway Medium" panose="020B0603030101060003" pitchFamily="34" charset="0"/>
              </a:rPr>
              <a:t>22 de octubre de 2024</a:t>
            </a:r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97DDDF2F-52A9-BE41-7A27-BD34D5940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45" y="222586"/>
            <a:ext cx="6696901" cy="3767007"/>
          </a:xfrm>
          <a:prstGeom prst="rect">
            <a:avLst/>
          </a:prstGeom>
        </p:spPr>
      </p:pic>
      <p:pic>
        <p:nvPicPr>
          <p:cNvPr id="12" name="Imagen 1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2347E8F-309E-84A4-E7BF-30559EC83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1699" y="0"/>
            <a:ext cx="1890301" cy="3049992"/>
          </a:xfrm>
          <a:prstGeom prst="rect">
            <a:avLst/>
          </a:prstGeom>
        </p:spPr>
      </p:pic>
      <p:pic>
        <p:nvPicPr>
          <p:cNvPr id="13" name="Imagen 1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FBAAFAE-FCF2-D436-42BB-AAE89B058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8" y="4445980"/>
            <a:ext cx="1494904" cy="24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59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0659A-67A1-DC2D-D27E-B10B940E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11" y="1262284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s-UY" sz="3100" b="1">
                <a:solidFill>
                  <a:srgbClr val="FFB100"/>
                </a:solidFill>
                <a:effectLst/>
                <a:latin typeface="Raleway Medium" panose="020B0603030101060003" pitchFamily="34" charset="0"/>
              </a:rPr>
              <a:t>No son opuestas, no son iguales, las dos son necesarias. </a:t>
            </a:r>
            <a:br>
              <a:rPr lang="es-UY" sz="3100">
                <a:solidFill>
                  <a:srgbClr val="FFB100"/>
                </a:solidFill>
                <a:effectLst/>
                <a:latin typeface="Raleway Medium" panose="020B0603030101060003" pitchFamily="34" charset="0"/>
              </a:rPr>
            </a:br>
            <a:r>
              <a:rPr lang="es-UY" sz="3100">
                <a:solidFill>
                  <a:srgbClr val="333333"/>
                </a:solidFill>
                <a:effectLst/>
                <a:latin typeface="Raleway Medium" panose="020B0603030101060003" pitchFamily="34" charset="0"/>
              </a:rPr>
              <a:t>Necesitamos ambas...pero en instancias diferentes... </a:t>
            </a:r>
            <a:br>
              <a:rPr lang="es-UY">
                <a:solidFill>
                  <a:srgbClr val="333333"/>
                </a:solidFill>
                <a:effectLst/>
                <a:latin typeface="Raleway Medium" panose="020B0603030101060003" pitchFamily="34" charset="0"/>
              </a:rPr>
            </a:br>
            <a:endParaRPr lang="es-ES_tradnl">
              <a:latin typeface="Raleway Medium" panose="020B0603030101060003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3687DB-8D18-9B92-1484-EE891D81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802"/>
            <a:ext cx="10515600" cy="4351338"/>
          </a:xfrm>
        </p:spPr>
        <p:txBody>
          <a:bodyPr>
            <a:normAutofit lnSpcReduction="10000"/>
          </a:bodyPr>
          <a:lstStyle/>
          <a:p>
            <a:endParaRPr lang="es-UY">
              <a:solidFill>
                <a:srgbClr val="333333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s-UY" b="1">
                <a:solidFill>
                  <a:srgbClr val="FFB100"/>
                </a:solidFill>
                <a:effectLst/>
                <a:latin typeface="Raleway ExtraBold" panose="020B0903030101060003" pitchFamily="34" charset="0"/>
              </a:rPr>
              <a:t>Distintos</a:t>
            </a:r>
            <a:r>
              <a:rPr lang="es-UY" b="1">
                <a:solidFill>
                  <a:srgbClr val="333F48"/>
                </a:solidFill>
                <a:effectLst/>
                <a:latin typeface="Raleway ExtraBold" panose="020B0903030101060003" pitchFamily="34" charset="0"/>
              </a:rPr>
              <a:t> momentos</a:t>
            </a:r>
            <a:endParaRPr lang="es-UY">
              <a:solidFill>
                <a:srgbClr val="333F48"/>
              </a:solidFill>
              <a:effectLst/>
              <a:latin typeface="Raleway ExtraBold" panose="020B0903030101060003" pitchFamily="34" charset="0"/>
            </a:endParaRPr>
          </a:p>
          <a:p>
            <a:pPr algn="ctr"/>
            <a:r>
              <a:rPr lang="es-UY" b="1">
                <a:solidFill>
                  <a:srgbClr val="FFB100"/>
                </a:solidFill>
                <a:effectLst/>
                <a:latin typeface="Raleway ExtraBold" panose="020B0903030101060003" pitchFamily="34" charset="0"/>
              </a:rPr>
              <a:t>Distintos</a:t>
            </a:r>
            <a:r>
              <a:rPr lang="es-UY" b="1">
                <a:solidFill>
                  <a:srgbClr val="333F48"/>
                </a:solidFill>
                <a:effectLst/>
                <a:latin typeface="Raleway ExtraBold" panose="020B0903030101060003" pitchFamily="34" charset="0"/>
              </a:rPr>
              <a:t> propósitos</a:t>
            </a:r>
            <a:endParaRPr lang="es-UY">
              <a:solidFill>
                <a:srgbClr val="333F48"/>
              </a:solidFill>
              <a:effectLst/>
              <a:latin typeface="Raleway ExtraBold" panose="020B0903030101060003" pitchFamily="34" charset="0"/>
            </a:endParaRPr>
          </a:p>
          <a:p>
            <a:pPr algn="ctr"/>
            <a:r>
              <a:rPr lang="es-UY" b="1">
                <a:solidFill>
                  <a:srgbClr val="FFB100"/>
                </a:solidFill>
                <a:effectLst/>
                <a:latin typeface="Raleway ExtraBold" panose="020B0903030101060003" pitchFamily="34" charset="0"/>
              </a:rPr>
              <a:t>Distintas</a:t>
            </a:r>
            <a:r>
              <a:rPr lang="es-UY" b="1">
                <a:solidFill>
                  <a:srgbClr val="333F48"/>
                </a:solidFill>
                <a:effectLst/>
                <a:latin typeface="Raleway ExtraBold" panose="020B0903030101060003" pitchFamily="34" charset="0"/>
              </a:rPr>
              <a:t> consecuencias</a:t>
            </a:r>
          </a:p>
          <a:p>
            <a:pPr algn="ctr"/>
            <a:endParaRPr lang="es-UY">
              <a:solidFill>
                <a:srgbClr val="0000FF"/>
              </a:solidFill>
              <a:effectLst/>
              <a:latin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s-UY" i="1">
                <a:solidFill>
                  <a:srgbClr val="333F48"/>
                </a:solidFill>
                <a:effectLst/>
                <a:latin typeface="Raleway Medium" panose="020B0603030101060003" pitchFamily="34" charset="0"/>
              </a:rPr>
              <a:t>La evaluación </a:t>
            </a:r>
            <a:r>
              <a:rPr lang="es-UY" b="1" i="1">
                <a:solidFill>
                  <a:srgbClr val="FFB100"/>
                </a:solidFill>
                <a:effectLst/>
                <a:latin typeface="Raleway ExtraBold" panose="020B0903030101060003" pitchFamily="34" charset="0"/>
              </a:rPr>
              <a:t>certificativa</a:t>
            </a:r>
            <a:r>
              <a:rPr lang="es-UY" i="1">
                <a:solidFill>
                  <a:srgbClr val="333F48"/>
                </a:solidFill>
                <a:effectLst/>
                <a:latin typeface="Raleway Medium" panose="020B0603030101060003" pitchFamily="34" charset="0"/>
              </a:rPr>
              <a:t> supone un punto de llegada (...) </a:t>
            </a:r>
          </a:p>
          <a:p>
            <a:pPr marL="0" indent="0" algn="ctr">
              <a:buNone/>
            </a:pPr>
            <a:r>
              <a:rPr lang="es-UY" i="1">
                <a:solidFill>
                  <a:srgbClr val="333F48"/>
                </a:solidFill>
                <a:effectLst/>
                <a:latin typeface="Raleway Medium" panose="020B0603030101060003" pitchFamily="34" charset="0"/>
              </a:rPr>
              <a:t>La evaluación </a:t>
            </a:r>
            <a:r>
              <a:rPr lang="es-UY" b="1" i="1">
                <a:solidFill>
                  <a:srgbClr val="FFB100"/>
                </a:solidFill>
                <a:effectLst/>
                <a:latin typeface="Raleway ExtraBold" panose="020B0903030101060003" pitchFamily="34" charset="0"/>
              </a:rPr>
              <a:t>formativa</a:t>
            </a:r>
            <a:r>
              <a:rPr lang="es-UY" i="1">
                <a:solidFill>
                  <a:srgbClr val="333F48"/>
                </a:solidFill>
                <a:effectLst/>
                <a:latin typeface="Raleway Medium" panose="020B0603030101060003" pitchFamily="34" charset="0"/>
              </a:rPr>
              <a:t> es un punto de partida. </a:t>
            </a:r>
          </a:p>
          <a:p>
            <a:pPr marL="0" indent="0" algn="ctr">
              <a:buNone/>
            </a:pPr>
            <a:endParaRPr lang="es-UY">
              <a:solidFill>
                <a:srgbClr val="01154D"/>
              </a:solidFill>
              <a:effectLst/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s-UY" sz="1900">
                <a:solidFill>
                  <a:srgbClr val="01154D"/>
                </a:solidFill>
                <a:effectLst/>
                <a:latin typeface="Raleway ExtraBold" panose="020B0903030101060003" pitchFamily="34" charset="0"/>
              </a:rPr>
              <a:t>Miguel Zabalza (1997) Diseño y desarrollo curricular </a:t>
            </a:r>
          </a:p>
          <a:p>
            <a:endParaRPr lang="es-UY">
              <a:solidFill>
                <a:srgbClr val="333333"/>
              </a:solidFill>
              <a:effectLst/>
              <a:latin typeface="Arial Rounded MT Bold" panose="020F0704030504030204" pitchFamily="34" charset="77"/>
            </a:endParaRPr>
          </a:p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382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5A2EC5-6EFC-0EC2-59F4-56CF96188C98}"/>
              </a:ext>
            </a:extLst>
          </p:cNvPr>
          <p:cNvSpPr/>
          <p:nvPr/>
        </p:nvSpPr>
        <p:spPr>
          <a:xfrm>
            <a:off x="3560306" y="266125"/>
            <a:ext cx="4617720" cy="559982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85B4813-590E-2DEB-21CD-DF8C5E936ED8}"/>
              </a:ext>
            </a:extLst>
          </p:cNvPr>
          <p:cNvSpPr/>
          <p:nvPr/>
        </p:nvSpPr>
        <p:spPr>
          <a:xfrm>
            <a:off x="3473450" y="792010"/>
            <a:ext cx="4791432" cy="594079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valuación formativa:…">
            <a:extLst>
              <a:ext uri="{FF2B5EF4-FFF2-40B4-BE49-F238E27FC236}">
                <a16:creationId xmlns:a16="http://schemas.microsoft.com/office/drawing/2014/main" id="{4DFD2E92-CAB7-0598-6AE9-23F20E8DD21F}"/>
              </a:ext>
            </a:extLst>
          </p:cNvPr>
          <p:cNvSpPr txBox="1"/>
          <p:nvPr/>
        </p:nvSpPr>
        <p:spPr>
          <a:xfrm>
            <a:off x="3338310" y="258795"/>
            <a:ext cx="5093761" cy="129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algn="ctr" defTabSz="228600">
              <a:spcBef>
                <a:spcPts val="600"/>
              </a:spcBef>
              <a:defRPr sz="6266" b="1">
                <a:solidFill>
                  <a:schemeClr val="accent4">
                    <a:hueOff val="-858837"/>
                    <a:lumOff val="-9791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ES" sz="3133">
                <a:solidFill>
                  <a:srgbClr val="FFB100"/>
                </a:solidFill>
                <a:latin typeface="Raleway ExtraBold" panose="020B0903030101060003" pitchFamily="34" charset="0"/>
              </a:rPr>
              <a:t>Evaluación formativa:</a:t>
            </a:r>
          </a:p>
          <a:p>
            <a:pPr algn="ctr" defTabSz="228600">
              <a:spcBef>
                <a:spcPts val="600"/>
              </a:spcBef>
              <a:defRPr sz="6266" b="1">
                <a:solidFill>
                  <a:schemeClr val="accent4">
                    <a:hueOff val="-858837"/>
                    <a:lumOff val="-9791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ES" sz="3133">
                <a:solidFill>
                  <a:srgbClr val="FFB100"/>
                </a:solidFill>
                <a:latin typeface="Raleway ExtraBold" panose="020B0903030101060003" pitchFamily="34" charset="0"/>
              </a:rPr>
              <a:t>Tres preguntas claves</a:t>
            </a:r>
          </a:p>
        </p:txBody>
      </p:sp>
      <p:grpSp>
        <p:nvGrpSpPr>
          <p:cNvPr id="6" name="Grupo">
            <a:extLst>
              <a:ext uri="{FF2B5EF4-FFF2-40B4-BE49-F238E27FC236}">
                <a16:creationId xmlns:a16="http://schemas.microsoft.com/office/drawing/2014/main" id="{3FF2E6F4-D583-603D-D8AF-3CBE13922829}"/>
              </a:ext>
            </a:extLst>
          </p:cNvPr>
          <p:cNvGrpSpPr/>
          <p:nvPr/>
        </p:nvGrpSpPr>
        <p:grpSpPr>
          <a:xfrm>
            <a:off x="331078" y="1697914"/>
            <a:ext cx="3929100" cy="4854107"/>
            <a:chOff x="349802" y="344825"/>
            <a:chExt cx="7858198" cy="9708212"/>
          </a:xfrm>
        </p:grpSpPr>
        <p:sp>
          <p:nvSpPr>
            <p:cNvPr id="7" name="COMPARTIR LAS METAS Y LOS CRITERIOS">
              <a:extLst>
                <a:ext uri="{FF2B5EF4-FFF2-40B4-BE49-F238E27FC236}">
                  <a16:creationId xmlns:a16="http://schemas.microsoft.com/office/drawing/2014/main" id="{E900F63F-E55D-F20C-CB15-5ACA84CFC786}"/>
                </a:ext>
              </a:extLst>
            </p:cNvPr>
            <p:cNvSpPr txBox="1"/>
            <p:nvPr/>
          </p:nvSpPr>
          <p:spPr>
            <a:xfrm>
              <a:off x="1034406" y="9146379"/>
              <a:ext cx="5737299" cy="906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marL="264031" marR="31292" indent="-232738" defTabSz="704087">
                <a:lnSpc>
                  <a:spcPct val="90000"/>
                </a:lnSpc>
                <a:spcBef>
                  <a:spcPts val="400"/>
                </a:spcBef>
                <a:defRPr sz="2900" b="1">
                  <a:solidFill>
                    <a:srgbClr val="0070C0"/>
                  </a:solidFill>
                  <a:effectLst>
                    <a:outerShdw blurRad="12700" dist="19558" dir="2700000" rotWithShape="0">
                      <a:srgbClr val="CBCBCB"/>
                    </a:outerShdw>
                  </a:effectLst>
                  <a:uFill>
                    <a:solidFill>
                      <a:srgbClr val="444444"/>
                    </a:solidFill>
                  </a:u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 algn="ctr"/>
              <a:r>
                <a:rPr lang="es-ES" sz="1450">
                  <a:solidFill>
                    <a:srgbClr val="333F48"/>
                  </a:solidFill>
                  <a:latin typeface="Raleway ExtraBold" panose="020B0903030101060003" pitchFamily="34" charset="0"/>
                </a:rPr>
                <a:t>Compartir las metas y los criterios</a:t>
              </a:r>
            </a:p>
          </p:txBody>
        </p:sp>
        <p:grpSp>
          <p:nvGrpSpPr>
            <p:cNvPr id="8" name="Grupo">
              <a:extLst>
                <a:ext uri="{FF2B5EF4-FFF2-40B4-BE49-F238E27FC236}">
                  <a16:creationId xmlns:a16="http://schemas.microsoft.com/office/drawing/2014/main" id="{DC48728D-74F3-68A6-B067-5B02486F72CF}"/>
                </a:ext>
              </a:extLst>
            </p:cNvPr>
            <p:cNvGrpSpPr/>
            <p:nvPr/>
          </p:nvGrpSpPr>
          <p:grpSpPr>
            <a:xfrm>
              <a:off x="349802" y="344825"/>
              <a:ext cx="7858198" cy="8667957"/>
              <a:chOff x="349802" y="344825"/>
              <a:chExt cx="7858197" cy="8667956"/>
            </a:xfrm>
          </p:grpSpPr>
          <p:sp>
            <p:nvSpPr>
              <p:cNvPr id="9" name="¿A DÓNDE VAMOS?">
                <a:extLst>
                  <a:ext uri="{FF2B5EF4-FFF2-40B4-BE49-F238E27FC236}">
                    <a16:creationId xmlns:a16="http://schemas.microsoft.com/office/drawing/2014/main" id="{41A4BF2A-C245-D8CC-932F-D1042A4153D6}"/>
                  </a:ext>
                </a:extLst>
              </p:cNvPr>
              <p:cNvSpPr txBox="1"/>
              <p:nvPr/>
            </p:nvSpPr>
            <p:spPr>
              <a:xfrm>
                <a:off x="983216" y="344825"/>
                <a:ext cx="6591369" cy="6456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marL="264031" marR="31292" indent="-232738" defTabSz="704087">
                  <a:lnSpc>
                    <a:spcPct val="90000"/>
                  </a:lnSpc>
                  <a:spcBef>
                    <a:spcPts val="400"/>
                  </a:spcBef>
                  <a:defRPr sz="3900" b="1">
                    <a:solidFill>
                      <a:srgbClr val="0070C0"/>
                    </a:solidFill>
                    <a:effectLst>
                      <a:outerShdw blurRad="12700" dist="19558" dir="2700000" rotWithShape="0">
                        <a:srgbClr val="CBCBCB"/>
                      </a:outerShdw>
                    </a:effectLst>
                    <a:uFill>
                      <a:solidFill>
                        <a:srgbClr val="444444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/>
                <a:r>
                  <a:rPr lang="es-CO" sz="1950">
                    <a:solidFill>
                      <a:srgbClr val="333F48"/>
                    </a:solidFill>
                    <a:latin typeface="Raleway ExtraBold" panose="020B0903030101060003" pitchFamily="34" charset="0"/>
                  </a:rPr>
                  <a:t>¿A dónde vamos?</a:t>
                </a:r>
              </a:p>
            </p:txBody>
          </p:sp>
          <p:pic>
            <p:nvPicPr>
              <p:cNvPr id="10" name="Imagen" descr="Imagen">
                <a:extLst>
                  <a:ext uri="{FF2B5EF4-FFF2-40B4-BE49-F238E27FC236}">
                    <a16:creationId xmlns:a16="http://schemas.microsoft.com/office/drawing/2014/main" id="{8AEE30C9-380C-AED3-D683-AF92F48CBBA2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9802" y="1224335"/>
                <a:ext cx="7858197" cy="77884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" name="Grupo">
            <a:extLst>
              <a:ext uri="{FF2B5EF4-FFF2-40B4-BE49-F238E27FC236}">
                <a16:creationId xmlns:a16="http://schemas.microsoft.com/office/drawing/2014/main" id="{35C32D3B-3F78-8A89-5341-7DBDA34C5430}"/>
              </a:ext>
            </a:extLst>
          </p:cNvPr>
          <p:cNvGrpSpPr/>
          <p:nvPr/>
        </p:nvGrpSpPr>
        <p:grpSpPr>
          <a:xfrm>
            <a:off x="4509099" y="1686457"/>
            <a:ext cx="3583881" cy="4966561"/>
            <a:chOff x="314032" y="478960"/>
            <a:chExt cx="7167761" cy="9933119"/>
          </a:xfrm>
        </p:grpSpPr>
        <p:grpSp>
          <p:nvGrpSpPr>
            <p:cNvPr id="12" name="Grupo">
              <a:extLst>
                <a:ext uri="{FF2B5EF4-FFF2-40B4-BE49-F238E27FC236}">
                  <a16:creationId xmlns:a16="http://schemas.microsoft.com/office/drawing/2014/main" id="{1E268BBC-7DE4-C85E-8CB2-E71586E4E46C}"/>
                </a:ext>
              </a:extLst>
            </p:cNvPr>
            <p:cNvGrpSpPr/>
            <p:nvPr/>
          </p:nvGrpSpPr>
          <p:grpSpPr>
            <a:xfrm>
              <a:off x="383126" y="478960"/>
              <a:ext cx="7098667" cy="8457219"/>
              <a:chOff x="383126" y="478961"/>
              <a:chExt cx="7098666" cy="8457217"/>
            </a:xfrm>
          </p:grpSpPr>
          <p:pic>
            <p:nvPicPr>
              <p:cNvPr id="14" name="Imagen" descr="Imagen">
                <a:extLst>
                  <a:ext uri="{FF2B5EF4-FFF2-40B4-BE49-F238E27FC236}">
                    <a16:creationId xmlns:a16="http://schemas.microsoft.com/office/drawing/2014/main" id="{635E9448-584D-395A-52F4-5E5EB1175F90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126" y="1594060"/>
                <a:ext cx="7098666" cy="73421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¿DÓNDE ESTAMOS?">
                <a:extLst>
                  <a:ext uri="{FF2B5EF4-FFF2-40B4-BE49-F238E27FC236}">
                    <a16:creationId xmlns:a16="http://schemas.microsoft.com/office/drawing/2014/main" id="{B782C5FF-40FA-C3FE-3A9B-996B2AFE69D9}"/>
                  </a:ext>
                </a:extLst>
              </p:cNvPr>
              <p:cNvSpPr txBox="1"/>
              <p:nvPr/>
            </p:nvSpPr>
            <p:spPr>
              <a:xfrm>
                <a:off x="1292460" y="478961"/>
                <a:ext cx="5257263" cy="6985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marL="264031" marR="31292" indent="-232738" defTabSz="704087">
                  <a:lnSpc>
                    <a:spcPct val="90000"/>
                  </a:lnSpc>
                  <a:spcBef>
                    <a:spcPts val="400"/>
                  </a:spcBef>
                  <a:defRPr sz="3900" b="1">
                    <a:solidFill>
                      <a:srgbClr val="0070C0"/>
                    </a:solidFill>
                    <a:effectLst>
                      <a:outerShdw blurRad="12700" dist="19558" dir="2700000" rotWithShape="0">
                        <a:srgbClr val="CBCBCB"/>
                      </a:outerShdw>
                    </a:effectLst>
                    <a:uFill>
                      <a:solidFill>
                        <a:srgbClr val="444444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/>
                <a:r>
                  <a:rPr lang="es-CO" sz="1950">
                    <a:solidFill>
                      <a:srgbClr val="333F48"/>
                    </a:solidFill>
                    <a:latin typeface="Raleway ExtraBold" panose="020B0903030101060003" pitchFamily="34" charset="0"/>
                  </a:rPr>
                  <a:t>¿Dónde estamos?</a:t>
                </a:r>
              </a:p>
            </p:txBody>
          </p:sp>
        </p:grpSp>
        <p:sp>
          <p:nvSpPr>
            <p:cNvPr id="13" name="DISEÑAR TAREAS QUE  RELEVEN EVIDENCIAS DE LOS APRENDIZAJES">
              <a:extLst>
                <a:ext uri="{FF2B5EF4-FFF2-40B4-BE49-F238E27FC236}">
                  <a16:creationId xmlns:a16="http://schemas.microsoft.com/office/drawing/2014/main" id="{2BC2B06C-FDE4-26DA-6194-B4D69ECA5A1D}"/>
                </a:ext>
              </a:extLst>
            </p:cNvPr>
            <p:cNvSpPr txBox="1"/>
            <p:nvPr/>
          </p:nvSpPr>
          <p:spPr>
            <a:xfrm>
              <a:off x="314032" y="9101437"/>
              <a:ext cx="6583434" cy="1310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marL="264031" marR="31292" indent="-232738" defTabSz="704087">
                <a:lnSpc>
                  <a:spcPct val="90000"/>
                </a:lnSpc>
                <a:spcBef>
                  <a:spcPts val="400"/>
                </a:spcBef>
                <a:defRPr sz="2900" b="1">
                  <a:solidFill>
                    <a:srgbClr val="0070C0"/>
                  </a:solidFill>
                  <a:effectLst>
                    <a:outerShdw blurRad="12700" dist="19558" dir="2700000" rotWithShape="0">
                      <a:srgbClr val="CBCBCB"/>
                    </a:outerShdw>
                  </a:effectLst>
                  <a:uFill>
                    <a:solidFill>
                      <a:srgbClr val="444444"/>
                    </a:solidFill>
                  </a:u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 algn="ctr"/>
              <a:r>
                <a:rPr lang="es-ES" sz="1450">
                  <a:solidFill>
                    <a:srgbClr val="333F48"/>
                  </a:solidFill>
                  <a:latin typeface="Raleway ExtraBold" panose="020B0903030101060003" pitchFamily="34" charset="0"/>
                </a:rPr>
                <a:t>Diseñar tareas que  releven evidencias de los aprendizajes</a:t>
              </a:r>
            </a:p>
          </p:txBody>
        </p:sp>
      </p:grpSp>
      <p:grpSp>
        <p:nvGrpSpPr>
          <p:cNvPr id="16" name="Grupo">
            <a:extLst>
              <a:ext uri="{FF2B5EF4-FFF2-40B4-BE49-F238E27FC236}">
                <a16:creationId xmlns:a16="http://schemas.microsoft.com/office/drawing/2014/main" id="{11CF8F39-274A-8293-C2C8-620B015F96B1}"/>
              </a:ext>
            </a:extLst>
          </p:cNvPr>
          <p:cNvGrpSpPr/>
          <p:nvPr/>
        </p:nvGrpSpPr>
        <p:grpSpPr>
          <a:xfrm>
            <a:off x="8418492" y="1572929"/>
            <a:ext cx="3111544" cy="5174723"/>
            <a:chOff x="-27158" y="416966"/>
            <a:chExt cx="6223088" cy="10349444"/>
          </a:xfrm>
        </p:grpSpPr>
        <p:grpSp>
          <p:nvGrpSpPr>
            <p:cNvPr id="17" name="Grupo">
              <a:extLst>
                <a:ext uri="{FF2B5EF4-FFF2-40B4-BE49-F238E27FC236}">
                  <a16:creationId xmlns:a16="http://schemas.microsoft.com/office/drawing/2014/main" id="{02EF01BE-0662-FED1-8452-40D2A2E2E81A}"/>
                </a:ext>
              </a:extLst>
            </p:cNvPr>
            <p:cNvGrpSpPr/>
            <p:nvPr/>
          </p:nvGrpSpPr>
          <p:grpSpPr>
            <a:xfrm>
              <a:off x="0" y="416966"/>
              <a:ext cx="6195930" cy="8626914"/>
              <a:chOff x="0" y="416966"/>
              <a:chExt cx="6195929" cy="8626913"/>
            </a:xfrm>
          </p:grpSpPr>
          <p:pic>
            <p:nvPicPr>
              <p:cNvPr id="19" name="Imagen" descr="Imagen">
                <a:extLst>
                  <a:ext uri="{FF2B5EF4-FFF2-40B4-BE49-F238E27FC236}">
                    <a16:creationId xmlns:a16="http://schemas.microsoft.com/office/drawing/2014/main" id="{7B0744CB-1EEA-7C4B-A156-D752753C10FC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rcRect l="28781" b="2517"/>
              <a:stretch>
                <a:fillRect/>
              </a:stretch>
            </p:blipFill>
            <p:spPr>
              <a:xfrm>
                <a:off x="0" y="1701757"/>
                <a:ext cx="6195929" cy="73421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" name="¿CÓMO SEGUIMOS AVANZANDO?">
                <a:extLst>
                  <a:ext uri="{FF2B5EF4-FFF2-40B4-BE49-F238E27FC236}">
                    <a16:creationId xmlns:a16="http://schemas.microsoft.com/office/drawing/2014/main" id="{80769E5A-5EA9-7EB1-30FE-A6DAD00002E1}"/>
                  </a:ext>
                </a:extLst>
              </p:cNvPr>
              <p:cNvSpPr txBox="1"/>
              <p:nvPr/>
            </p:nvSpPr>
            <p:spPr>
              <a:xfrm>
                <a:off x="520880" y="416966"/>
                <a:ext cx="5401031" cy="12642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marL="264031" marR="31292" indent="-232738" defTabSz="704087">
                  <a:lnSpc>
                    <a:spcPct val="90000"/>
                  </a:lnSpc>
                  <a:spcBef>
                    <a:spcPts val="400"/>
                  </a:spcBef>
                  <a:defRPr sz="3900" b="1">
                    <a:solidFill>
                      <a:srgbClr val="0070C0"/>
                    </a:solidFill>
                    <a:effectLst>
                      <a:outerShdw blurRad="12700" dist="19558" dir="2700000" rotWithShape="0">
                        <a:srgbClr val="CBCBCB"/>
                      </a:outerShdw>
                    </a:effectLst>
                    <a:uFill>
                      <a:solidFill>
                        <a:srgbClr val="444444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/>
                <a:r>
                  <a:rPr lang="es-CO" sz="1950">
                    <a:solidFill>
                      <a:srgbClr val="333F48"/>
                    </a:solidFill>
                    <a:latin typeface="Raleway ExtraBold" panose="020B0903030101060003" pitchFamily="34" charset="0"/>
                  </a:rPr>
                  <a:t>¿Cómo seguimos avanzando?</a:t>
                </a:r>
              </a:p>
            </p:txBody>
          </p:sp>
        </p:grpSp>
        <p:sp>
          <p:nvSpPr>
            <p:cNvPr id="18" name="MIRAR LO HECHO HASTA EL MOMENTO  A LA LUZ DE LO QUE SE ESPERABA">
              <a:extLst>
                <a:ext uri="{FF2B5EF4-FFF2-40B4-BE49-F238E27FC236}">
                  <a16:creationId xmlns:a16="http://schemas.microsoft.com/office/drawing/2014/main" id="{14FA579E-EA7F-DC99-3865-85CAE6620923}"/>
                </a:ext>
              </a:extLst>
            </p:cNvPr>
            <p:cNvSpPr txBox="1"/>
            <p:nvPr/>
          </p:nvSpPr>
          <p:spPr>
            <a:xfrm>
              <a:off x="-27158" y="9266500"/>
              <a:ext cx="5949070" cy="1499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marL="264031" marR="31292" indent="-232738" defTabSz="704087">
                <a:lnSpc>
                  <a:spcPct val="90000"/>
                </a:lnSpc>
                <a:spcBef>
                  <a:spcPts val="400"/>
                </a:spcBef>
                <a:defRPr sz="2900" b="1">
                  <a:solidFill>
                    <a:srgbClr val="0070C0"/>
                  </a:solidFill>
                  <a:effectLst>
                    <a:outerShdw blurRad="12700" dist="19558" dir="2700000" rotWithShape="0">
                      <a:srgbClr val="CBCBCB"/>
                    </a:outerShdw>
                  </a:effectLst>
                  <a:uFill>
                    <a:solidFill>
                      <a:srgbClr val="444444"/>
                    </a:solidFill>
                  </a:u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 algn="ctr"/>
              <a:r>
                <a:rPr lang="es-ES" sz="1450">
                  <a:solidFill>
                    <a:srgbClr val="333F48"/>
                  </a:solidFill>
                  <a:latin typeface="Raleway ExtraBold" panose="020B0903030101060003" pitchFamily="34" charset="0"/>
                </a:rPr>
                <a:t>Mirar lo hecho hasta el momento  a la luz de lo que se esperaba</a:t>
              </a:r>
            </a:p>
          </p:txBody>
        </p:sp>
      </p:grpSp>
      <p:pic>
        <p:nvPicPr>
          <p:cNvPr id="6146" name="Picture 2" descr="burning match by DoWhoRanZone on DeviantArt">
            <a:extLst>
              <a:ext uri="{FF2B5EF4-FFF2-40B4-BE49-F238E27FC236}">
                <a16:creationId xmlns:a16="http://schemas.microsoft.com/office/drawing/2014/main" id="{F4517AA4-1308-C787-794C-464B05357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1" r="1401"/>
          <a:stretch/>
        </p:blipFill>
        <p:spPr bwMode="auto">
          <a:xfrm>
            <a:off x="4335781" y="2245640"/>
            <a:ext cx="3929100" cy="36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11" grpId="0" animBg="1" advAuto="0"/>
      <p:bldP spid="1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6117A50-4C9C-60A4-90E3-D2A49FEA193E}"/>
              </a:ext>
            </a:extLst>
          </p:cNvPr>
          <p:cNvSpPr/>
          <p:nvPr/>
        </p:nvSpPr>
        <p:spPr>
          <a:xfrm>
            <a:off x="1034902" y="1757916"/>
            <a:ext cx="3586717" cy="559982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DADF04-BB7C-53F4-ED8C-DA6C60B4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95" y="1556006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s-UY" sz="3133" b="1">
                <a:solidFill>
                  <a:srgbClr val="FFB100"/>
                </a:solidFill>
                <a:latin typeface="Raleway ExtraBold" panose="020B0903030101060003" pitchFamily="34" charset="0"/>
              </a:rPr>
              <a:t>¿A dónde vamos?</a:t>
            </a:r>
            <a:br>
              <a:rPr lang="es-UY" sz="3133" b="1">
                <a:solidFill>
                  <a:srgbClr val="FFB100"/>
                </a:solidFill>
                <a:latin typeface="Raleway ExtraBold" panose="020B0903030101060003" pitchFamily="34" charset="0"/>
              </a:rPr>
            </a:br>
            <a:br>
              <a:rPr lang="es-UY" sz="3133" b="1">
                <a:solidFill>
                  <a:srgbClr val="FFB100"/>
                </a:solidFill>
                <a:latin typeface="Raleway ExtraBold" panose="020B0903030101060003" pitchFamily="34" charset="0"/>
              </a:rPr>
            </a:br>
            <a:endParaRPr lang="es-ES_tradnl" sz="3133" b="1">
              <a:solidFill>
                <a:srgbClr val="FFB100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EEDD1E-F2B7-FDFC-B475-5C77F394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728" y="2787502"/>
            <a:ext cx="3932237" cy="3811588"/>
          </a:xfrm>
        </p:spPr>
        <p:txBody>
          <a:bodyPr>
            <a:normAutofit/>
          </a:bodyPr>
          <a:lstStyle/>
          <a:p>
            <a:pPr marL="260604" indent="-260604" algn="ctr" defTabSz="694944">
              <a:spcBef>
                <a:spcPts val="500"/>
              </a:spcBef>
              <a:defRPr sz="4256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¿Qué se espera de mi trabajo?</a:t>
            </a:r>
          </a:p>
          <a:p>
            <a:pPr marL="260604" indent="-260604" algn="ctr" defTabSz="694944">
              <a:spcBef>
                <a:spcPts val="500"/>
              </a:spcBef>
              <a:defRPr sz="4256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es-UY" sz="2400">
              <a:solidFill>
                <a:srgbClr val="333F48"/>
              </a:solidFill>
              <a:latin typeface="Raleway Medium" panose="020B0603030101060003" pitchFamily="34" charset="0"/>
              <a:sym typeface="American Typewriter"/>
            </a:endParaRPr>
          </a:p>
          <a:p>
            <a:pPr marL="260604" indent="-260604" algn="ctr" defTabSz="694944">
              <a:spcBef>
                <a:spcPts val="500"/>
              </a:spcBef>
              <a:defRPr sz="4256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Clarificar, discutir y ayudar a los estudiantes a comprender lo que esperamos que logren</a:t>
            </a:r>
          </a:p>
        </p:txBody>
      </p:sp>
      <p:pic>
        <p:nvPicPr>
          <p:cNvPr id="13" name="Imagen" descr="Imagen">
            <a:extLst>
              <a:ext uri="{FF2B5EF4-FFF2-40B4-BE49-F238E27FC236}">
                <a16:creationId xmlns:a16="http://schemas.microsoft.com/office/drawing/2014/main" id="{1704772F-8015-C9EB-F55F-BA86EC7B2FF9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/>
          <a:srcRect l="6258" r="6258"/>
          <a:stretch>
            <a:fillRect/>
          </a:stretch>
        </p:blipFill>
        <p:spPr>
          <a:xfrm>
            <a:off x="5780097" y="1261730"/>
            <a:ext cx="5851738" cy="46205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90153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AD60D-BA81-D690-7176-EB55C1994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ECA7EC-976D-5DB5-AE15-2258FB6D2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141" y="2763889"/>
            <a:ext cx="3932237" cy="3276600"/>
          </a:xfrm>
        </p:spPr>
        <p:txBody>
          <a:bodyPr>
            <a:normAutofit/>
          </a:bodyPr>
          <a:lstStyle/>
          <a:p>
            <a:pPr marL="260604" indent="-260604" algn="ctr" defTabSz="694944">
              <a:spcBef>
                <a:spcPts val="500"/>
              </a:spcBef>
              <a:defRPr sz="4256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Diseñar tareas que releven diferentes evidencias de los aprendizajes logrados durante la marcha del proceso</a:t>
            </a:r>
            <a:r>
              <a:rPr lang="es-UY" sz="2800"/>
              <a:t>.</a:t>
            </a:r>
          </a:p>
          <a:p>
            <a:pPr marL="260604" indent="-260604" defTabSz="694944">
              <a:spcBef>
                <a:spcPts val="500"/>
              </a:spcBef>
              <a:buFont typeface="Arial"/>
              <a:defRPr sz="4256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es-UY" sz="2800"/>
          </a:p>
        </p:txBody>
      </p:sp>
      <p:pic>
        <p:nvPicPr>
          <p:cNvPr id="2" name="Picture 2" descr="burning match by DoWhoRanZone on DeviantArt">
            <a:extLst>
              <a:ext uri="{FF2B5EF4-FFF2-40B4-BE49-F238E27FC236}">
                <a16:creationId xmlns:a16="http://schemas.microsoft.com/office/drawing/2014/main" id="{73DF30B7-C7A9-8A04-9FAB-6BDBA93CC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r="1401"/>
          <a:stretch/>
        </p:blipFill>
        <p:spPr bwMode="auto">
          <a:xfrm>
            <a:off x="5780098" y="1377095"/>
            <a:ext cx="5851738" cy="43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E922C24-9322-9CE9-C4DC-1FBE771E03E6}"/>
              </a:ext>
            </a:extLst>
          </p:cNvPr>
          <p:cNvSpPr/>
          <p:nvPr/>
        </p:nvSpPr>
        <p:spPr>
          <a:xfrm>
            <a:off x="1034902" y="1757916"/>
            <a:ext cx="3586717" cy="559982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6B5B33A-B5EA-7F5E-E45D-AAC5ED58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95" y="1556006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s-UY" sz="3133" b="1">
                <a:solidFill>
                  <a:srgbClr val="FFB100"/>
                </a:solidFill>
                <a:latin typeface="Raleway ExtraBold" panose="020B0903030101060003" pitchFamily="34" charset="0"/>
              </a:rPr>
              <a:t>¿Dónde vamos?</a:t>
            </a:r>
            <a:br>
              <a:rPr lang="es-UY" sz="3133" b="1">
                <a:solidFill>
                  <a:srgbClr val="FFB100"/>
                </a:solidFill>
                <a:latin typeface="Raleway ExtraBold" panose="020B0903030101060003" pitchFamily="34" charset="0"/>
              </a:rPr>
            </a:br>
            <a:br>
              <a:rPr lang="es-UY" sz="3133" b="1">
                <a:solidFill>
                  <a:srgbClr val="FFB100"/>
                </a:solidFill>
                <a:latin typeface="Raleway ExtraBold" panose="020B0903030101060003" pitchFamily="34" charset="0"/>
              </a:rPr>
            </a:br>
            <a:endParaRPr lang="es-ES_tradnl" sz="3133" b="1">
              <a:solidFill>
                <a:srgbClr val="FFB100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E46AAA17-1772-4383-A69C-39E9E2079F14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29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7C0EE8D-A468-8705-2B86-7349AF22BD16}"/>
              </a:ext>
            </a:extLst>
          </p:cNvPr>
          <p:cNvSpPr/>
          <p:nvPr/>
        </p:nvSpPr>
        <p:spPr>
          <a:xfrm>
            <a:off x="1343269" y="2098314"/>
            <a:ext cx="2969981" cy="559982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6AC15B-B5F9-F57A-388E-37FB4210F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140" y="2998694"/>
            <a:ext cx="3932237" cy="2138082"/>
          </a:xfrm>
        </p:spPr>
        <p:txBody>
          <a:bodyPr vert="horz" lIns="91440" tIns="45720" rIns="91440" bIns="45720" rtlCol="0">
            <a:normAutofit/>
          </a:bodyPr>
          <a:lstStyle/>
          <a:p>
            <a:pPr marL="260604" indent="-260604" algn="ctr" defTabSz="694944">
              <a:spcBef>
                <a:spcPts val="500"/>
              </a:spcBef>
            </a:pP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Orientaciones ajustadas; rever lo hecho a la luz de lo que se esperaba que hicieran.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69851F9-441C-F9E1-62E9-163B351D06D5}"/>
              </a:ext>
            </a:extLst>
          </p:cNvPr>
          <p:cNvSpPr/>
          <p:nvPr/>
        </p:nvSpPr>
        <p:spPr>
          <a:xfrm>
            <a:off x="1034902" y="1757916"/>
            <a:ext cx="3586717" cy="559982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05CF2ED-2653-998D-AB1E-FCC8E29A0020}"/>
              </a:ext>
            </a:extLst>
          </p:cNvPr>
          <p:cNvSpPr txBox="1">
            <a:spLocks/>
          </p:cNvSpPr>
          <p:nvPr/>
        </p:nvSpPr>
        <p:spPr>
          <a:xfrm>
            <a:off x="766193" y="1696956"/>
            <a:ext cx="4124129" cy="16710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UY" b="1">
                <a:solidFill>
                  <a:srgbClr val="FFB100"/>
                </a:solidFill>
                <a:latin typeface="Raleway ExtraBold" panose="020B0903030101060003" pitchFamily="34" charset="0"/>
              </a:rPr>
              <a:t>¿Cómo seguimos avanzando?</a:t>
            </a:r>
            <a:br>
              <a:rPr lang="es-UY" b="1">
                <a:solidFill>
                  <a:srgbClr val="FFB100"/>
                </a:solidFill>
                <a:latin typeface="Raleway ExtraBold" panose="020B0903030101060003" pitchFamily="34" charset="0"/>
              </a:rPr>
            </a:br>
            <a:br>
              <a:rPr lang="es-UY" b="1">
                <a:solidFill>
                  <a:srgbClr val="FFB100"/>
                </a:solidFill>
                <a:latin typeface="Raleway ExtraBold" panose="020B0903030101060003" pitchFamily="34" charset="0"/>
              </a:rPr>
            </a:br>
            <a:endParaRPr lang="es-ES_tradnl" b="1">
              <a:solidFill>
                <a:srgbClr val="FFB100"/>
              </a:solidFill>
              <a:latin typeface="Raleway ExtraBold" panose="020B0903030101060003" pitchFamily="34" charset="0"/>
            </a:endParaRPr>
          </a:p>
        </p:txBody>
      </p:sp>
      <p:pic>
        <p:nvPicPr>
          <p:cNvPr id="10" name="Imagen" descr="Imagen">
            <a:extLst>
              <a:ext uri="{FF2B5EF4-FFF2-40B4-BE49-F238E27FC236}">
                <a16:creationId xmlns:a16="http://schemas.microsoft.com/office/drawing/2014/main" id="{BCC357DE-463A-C36C-19A5-2035553F4253}"/>
              </a:ext>
            </a:extLst>
          </p:cNvPr>
          <p:cNvPicPr>
            <a:picLocks/>
          </p:cNvPicPr>
          <p:nvPr/>
        </p:nvPicPr>
        <p:blipFill>
          <a:blip r:embed="rId2"/>
          <a:srcRect l="12202" r="12202"/>
          <a:stretch>
            <a:fillRect/>
          </a:stretch>
        </p:blipFill>
        <p:spPr>
          <a:xfrm>
            <a:off x="5770352" y="1377095"/>
            <a:ext cx="5861484" cy="43302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59761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E9BDEA4-F1DB-9F28-4E11-9B24B14601F5}"/>
              </a:ext>
            </a:extLst>
          </p:cNvPr>
          <p:cNvSpPr/>
          <p:nvPr/>
        </p:nvSpPr>
        <p:spPr>
          <a:xfrm>
            <a:off x="2333209" y="822251"/>
            <a:ext cx="8024038" cy="680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1CADA4-8ECF-34CE-D733-DDD46D22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428" y="500062"/>
            <a:ext cx="10515600" cy="1325563"/>
          </a:xfrm>
        </p:spPr>
        <p:txBody>
          <a:bodyPr/>
          <a:lstStyle/>
          <a:p>
            <a:pPr algn="ctr"/>
            <a:r>
              <a:rPr lang="es-UY">
                <a:solidFill>
                  <a:srgbClr val="FFB100"/>
                </a:solidFill>
                <a:latin typeface="Raleway ExtraBold" panose="020B0903030101060003" pitchFamily="34" charset="0"/>
              </a:rPr>
              <a:t>Tres conceptos diferentes… </a:t>
            </a:r>
            <a:endParaRPr lang="es-ES_tradnl">
              <a:solidFill>
                <a:srgbClr val="FFB100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1AC11-DB37-1B24-EEC2-95B6B6F57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32160"/>
            <a:ext cx="5181600" cy="4351338"/>
          </a:xfrm>
        </p:spPr>
        <p:txBody>
          <a:bodyPr>
            <a:normAutofit/>
          </a:bodyPr>
          <a:lstStyle/>
          <a:p>
            <a:pPr defTabSz="457200">
              <a:spcBef>
                <a:spcPts val="1200"/>
              </a:spcBef>
              <a:defRPr sz="6666" b="1">
                <a:solidFill>
                  <a:srgbClr val="005493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4400">
                <a:solidFill>
                  <a:srgbClr val="333F48"/>
                </a:solidFill>
                <a:latin typeface="Raleway Medium" panose="020B0603030101060003" pitchFamily="34" charset="0"/>
              </a:rPr>
              <a:t> Valoración </a:t>
            </a:r>
          </a:p>
          <a:p>
            <a:pPr defTabSz="457200">
              <a:spcBef>
                <a:spcPts val="1200"/>
              </a:spcBef>
              <a:defRPr sz="6666" b="1">
                <a:solidFill>
                  <a:srgbClr val="005493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4400">
                <a:solidFill>
                  <a:srgbClr val="333F48"/>
                </a:solidFill>
                <a:latin typeface="Raleway Medium" panose="020B0603030101060003" pitchFamily="34" charset="0"/>
              </a:rPr>
              <a:t> Orientación</a:t>
            </a:r>
          </a:p>
          <a:p>
            <a:pPr defTabSz="457200">
              <a:spcBef>
                <a:spcPts val="1200"/>
              </a:spcBef>
              <a:defRPr sz="6666" b="1">
                <a:solidFill>
                  <a:srgbClr val="005493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4400">
                <a:solidFill>
                  <a:srgbClr val="333F48"/>
                </a:solidFill>
                <a:latin typeface="Raleway Medium" panose="020B0603030101060003" pitchFamily="34" charset="0"/>
              </a:rPr>
              <a:t> Devolución </a:t>
            </a:r>
            <a:endParaRPr lang="es-UY" sz="4400" b="0">
              <a:solidFill>
                <a:srgbClr val="333F48"/>
              </a:solidFill>
              <a:latin typeface="Raleway Medium" panose="020B0603030101060003" pitchFamily="34" charset="0"/>
            </a:endParaRPr>
          </a:p>
          <a:p>
            <a:pPr marL="0" indent="0">
              <a:buNone/>
            </a:pPr>
            <a:endParaRPr lang="es-ES_tradnl"/>
          </a:p>
        </p:txBody>
      </p:sp>
      <p:pic>
        <p:nvPicPr>
          <p:cNvPr id="5" name="Imagen" descr="Imagen">
            <a:extLst>
              <a:ext uri="{FF2B5EF4-FFF2-40B4-BE49-F238E27FC236}">
                <a16:creationId xmlns:a16="http://schemas.microsoft.com/office/drawing/2014/main" id="{754048B2-1A3A-864C-3F0A-5CFC6A497C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9853" y="1825625"/>
            <a:ext cx="4398294" cy="4351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0318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006524F-1D79-F76B-2A2A-3C27E3BFA7B7}"/>
              </a:ext>
            </a:extLst>
          </p:cNvPr>
          <p:cNvSpPr/>
          <p:nvPr/>
        </p:nvSpPr>
        <p:spPr>
          <a:xfrm>
            <a:off x="839382" y="1651591"/>
            <a:ext cx="2470888" cy="548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442327-422F-F27D-DAC9-1609ACAA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64" y="599642"/>
            <a:ext cx="3932237" cy="1600200"/>
          </a:xfrm>
        </p:spPr>
        <p:txBody>
          <a:bodyPr>
            <a:normAutofit/>
          </a:bodyPr>
          <a:lstStyle/>
          <a:p>
            <a:r>
              <a:rPr lang="es-ES_tradnl" sz="3133" b="1">
                <a:solidFill>
                  <a:srgbClr val="FFB100"/>
                </a:solidFill>
                <a:latin typeface="Raleway ExtraBold" panose="020B0903030101060003" pitchFamily="34" charset="0"/>
              </a:rPr>
              <a:t>Valoración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00E94F-BAE8-98A4-60BE-27F496FFC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057" y="2446770"/>
            <a:ext cx="3932237" cy="3811588"/>
          </a:xfrm>
        </p:spPr>
        <p:txBody>
          <a:bodyPr>
            <a:normAutofit/>
          </a:bodyPr>
          <a:lstStyle/>
          <a:p>
            <a:r>
              <a:rPr lang="es-UY" sz="2800">
                <a:solidFill>
                  <a:srgbClr val="424242"/>
                </a:solidFill>
                <a:latin typeface="Raleway Medium" panose="020B0603030101060003" pitchFamily="34" charset="0"/>
              </a:rPr>
              <a:t>El estudiante solo puede saber si está cerca o lejos de lo que pretendía el docente y si está mejor o peor que sus compañeros. </a:t>
            </a:r>
          </a:p>
          <a:p>
            <a:endParaRPr lang="es-ES_tradnl" sz="2800">
              <a:latin typeface="Raleway Medium" panose="020B06030301010600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8C6B26-3435-EE29-0279-7BF93F1F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38" t="-8657" b="8657"/>
          <a:stretch/>
        </p:blipFill>
        <p:spPr>
          <a:xfrm>
            <a:off x="5052060" y="1111749"/>
            <a:ext cx="3354706" cy="24644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AECE5B1-5C60-5C6C-D7A0-23298A493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766" y="3576184"/>
            <a:ext cx="3210439" cy="2138816"/>
          </a:xfrm>
          <a:prstGeom prst="rect">
            <a:avLst/>
          </a:prstGeom>
        </p:spPr>
      </p:pic>
      <p:pic>
        <p:nvPicPr>
          <p:cNvPr id="7170" name="Picture 2" descr="A Plus Grade On Exam: Over 558 Royalty-Free Licensable Stock Photos |  Shutterstock">
            <a:extLst>
              <a:ext uri="{FF2B5EF4-FFF2-40B4-BE49-F238E27FC236}">
                <a16:creationId xmlns:a16="http://schemas.microsoft.com/office/drawing/2014/main" id="{2666FD38-D0B9-4F89-BE9C-ACE4DF433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"/>
          <a:stretch/>
        </p:blipFill>
        <p:spPr bwMode="auto">
          <a:xfrm>
            <a:off x="5067300" y="3576184"/>
            <a:ext cx="3339466" cy="213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4,612 Bad Test Results Royalty-Free Images, Stock Photos &amp; Pictures |  Shutterstock">
            <a:extLst>
              <a:ext uri="{FF2B5EF4-FFF2-40B4-BE49-F238E27FC236}">
                <a16:creationId xmlns:a16="http://schemas.microsoft.com/office/drawing/2014/main" id="{E37542AE-9511-8383-E381-45B5AC543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/>
          <a:stretch/>
        </p:blipFill>
        <p:spPr bwMode="auto">
          <a:xfrm>
            <a:off x="8406765" y="1317358"/>
            <a:ext cx="3210439" cy="22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83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9A3EA-C13A-8B31-1696-4BCDD8A07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B267AED-D250-8518-53E5-A128591EA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r="16771"/>
          <a:stretch/>
        </p:blipFill>
        <p:spPr bwMode="auto">
          <a:xfrm>
            <a:off x="5651778" y="947957"/>
            <a:ext cx="5665788" cy="458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A0D118-D478-13B1-B07F-DAC5DFE8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96" y="2373606"/>
            <a:ext cx="4274104" cy="396533"/>
          </a:xfrm>
        </p:spPr>
        <p:txBody>
          <a:bodyPr>
            <a:noAutofit/>
          </a:bodyPr>
          <a:lstStyle/>
          <a:p>
            <a:pPr marL="342900" marR="40639" indent="-302259" algn="ctr" defTabSz="914400">
              <a:spcBef>
                <a:spcPts val="600"/>
              </a:spcBef>
              <a:defRPr sz="5000" b="1">
                <a:solidFill>
                  <a:srgbClr val="005493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UY" sz="1800">
                <a:solidFill>
                  <a:srgbClr val="FFB100"/>
                </a:solidFill>
                <a:latin typeface="Raleway Medium" panose="020B0603030101060003" pitchFamily="34" charset="0"/>
              </a:rPr>
              <a:t>FRÍO / TIBIO / CALIENTE (</a:t>
            </a:r>
            <a:r>
              <a:rPr lang="es-UY" sz="1800" err="1">
                <a:solidFill>
                  <a:srgbClr val="FFB100"/>
                </a:solidFill>
                <a:latin typeface="Raleway Medium" panose="020B0603030101060003" pitchFamily="34" charset="0"/>
              </a:rPr>
              <a:t>Wiggins</a:t>
            </a:r>
            <a:r>
              <a:rPr lang="es-UY" sz="1800">
                <a:solidFill>
                  <a:srgbClr val="FFB100"/>
                </a:solidFill>
                <a:latin typeface="Raleway Medium" panose="020B0603030101060003" pitchFamily="34" charset="0"/>
              </a:rPr>
              <a:t>)</a:t>
            </a:r>
            <a:endParaRPr lang="es-ES_tradnl" sz="2800">
              <a:solidFill>
                <a:srgbClr val="FFB100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8008F6B-3CCC-F798-BEFA-C635D3CB5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229" y="2943902"/>
            <a:ext cx="3932237" cy="3357503"/>
          </a:xfrm>
        </p:spPr>
        <p:txBody>
          <a:bodyPr>
            <a:normAutofit/>
          </a:bodyPr>
          <a:lstStyle/>
          <a:p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Indicaciones ambiguas de qué tan cerca o lejos está el estudiante de lo esperado, pero sin ayudarle a comprender qué se espera ni por qué está cerca o lejos.</a:t>
            </a:r>
          </a:p>
          <a:p>
            <a:endParaRPr lang="es-ES_tradnl" sz="12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2215C-7B2F-DFAC-5717-E3FF0D2152A0}"/>
              </a:ext>
            </a:extLst>
          </p:cNvPr>
          <p:cNvSpPr/>
          <p:nvPr/>
        </p:nvSpPr>
        <p:spPr>
          <a:xfrm>
            <a:off x="839381" y="1651591"/>
            <a:ext cx="2726069" cy="548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0A8785B-6C03-264A-87AF-28A39D866333}"/>
              </a:ext>
            </a:extLst>
          </p:cNvPr>
          <p:cNvSpPr txBox="1">
            <a:spLocks/>
          </p:cNvSpPr>
          <p:nvPr/>
        </p:nvSpPr>
        <p:spPr>
          <a:xfrm>
            <a:off x="919164" y="599642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133" b="1">
                <a:solidFill>
                  <a:srgbClr val="FFB100"/>
                </a:solidFill>
                <a:latin typeface="Raleway ExtraBold" panose="020B0903030101060003" pitchFamily="34" charset="0"/>
              </a:rPr>
              <a:t>Orientación</a:t>
            </a:r>
          </a:p>
        </p:txBody>
      </p:sp>
    </p:spTree>
    <p:extLst>
      <p:ext uri="{BB962C8B-B14F-4D97-AF65-F5344CB8AC3E}">
        <p14:creationId xmlns:p14="http://schemas.microsoft.com/office/powerpoint/2010/main" val="3679422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658F73EC-3462-32B1-23AC-D2ED26CE8BD7}"/>
              </a:ext>
            </a:extLst>
          </p:cNvPr>
          <p:cNvSpPr txBox="1">
            <a:spLocks/>
          </p:cNvSpPr>
          <p:nvPr/>
        </p:nvSpPr>
        <p:spPr>
          <a:xfrm>
            <a:off x="844492" y="2179535"/>
            <a:ext cx="4589064" cy="4532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lnSpc>
                <a:spcPct val="100000"/>
              </a:lnSpc>
              <a:spcBef>
                <a:spcPts val="600"/>
              </a:spcBef>
              <a:defRPr sz="49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18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La mejor devolución es altamente </a:t>
            </a:r>
            <a:r>
              <a:rPr lang="es-UY" sz="18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específica</a:t>
            </a:r>
            <a:r>
              <a:rPr lang="es-UY" sz="18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, directamente reveladora o </a:t>
            </a:r>
          </a:p>
          <a:p>
            <a:pPr defTabSz="228600">
              <a:lnSpc>
                <a:spcPct val="100000"/>
              </a:lnSpc>
              <a:spcBef>
                <a:spcPts val="600"/>
              </a:spcBef>
              <a:defRPr sz="49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18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altamente </a:t>
            </a:r>
            <a:r>
              <a:rPr lang="es-UY" sz="18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descriptiva</a:t>
            </a:r>
            <a:r>
              <a:rPr lang="es-UY" sz="18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 de lo que realmente resultó, es clara para el estudiante... </a:t>
            </a:r>
            <a:br>
              <a:rPr lang="es-UY" sz="18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</a:br>
            <a:endParaRPr lang="es-UY" sz="1800">
              <a:solidFill>
                <a:srgbClr val="333F48"/>
              </a:solidFill>
              <a:latin typeface="Raleway Medium" panose="020B0603030101060003" pitchFamily="34" charset="0"/>
              <a:sym typeface="American Typewriter"/>
            </a:endParaRPr>
          </a:p>
          <a:p>
            <a:pPr defTabSz="228600">
              <a:lnSpc>
                <a:spcPct val="100000"/>
              </a:lnSpc>
              <a:spcBef>
                <a:spcPts val="600"/>
              </a:spcBef>
              <a:defRPr sz="49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1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“La devolución es información sobre cómo una persona se desempeñó, a la luz de lo que intentó hacer –intento contra efecto, </a:t>
            </a:r>
            <a:r>
              <a:rPr lang="es-UY" sz="14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desempeño real contra desempeño ideal... </a:t>
            </a:r>
          </a:p>
          <a:p>
            <a:pPr algn="r" defTabSz="228600">
              <a:lnSpc>
                <a:spcPct val="100000"/>
              </a:lnSpc>
              <a:spcBef>
                <a:spcPts val="600"/>
              </a:spcBef>
              <a:defRPr sz="49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 b="1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G. </a:t>
            </a:r>
            <a:r>
              <a:rPr lang="es-UY" sz="2400" b="1" err="1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Wiggins</a:t>
            </a:r>
            <a:r>
              <a:rPr lang="es-UY" sz="2400" b="1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 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E728BB4-7F64-3F51-9CE5-31222ED3980B}"/>
              </a:ext>
            </a:extLst>
          </p:cNvPr>
          <p:cNvSpPr/>
          <p:nvPr/>
        </p:nvSpPr>
        <p:spPr>
          <a:xfrm>
            <a:off x="844492" y="1426211"/>
            <a:ext cx="2726069" cy="548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93E9D13-FBE5-E07A-D7D1-9EE70AE8D592}"/>
              </a:ext>
            </a:extLst>
          </p:cNvPr>
          <p:cNvSpPr txBox="1">
            <a:spLocks/>
          </p:cNvSpPr>
          <p:nvPr/>
        </p:nvSpPr>
        <p:spPr>
          <a:xfrm>
            <a:off x="924275" y="374262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133" b="1">
                <a:solidFill>
                  <a:srgbClr val="FFB100"/>
                </a:solidFill>
                <a:latin typeface="Raleway ExtraBold" panose="020B0903030101060003" pitchFamily="34" charset="0"/>
              </a:rPr>
              <a:t>Devolución</a:t>
            </a:r>
          </a:p>
        </p:txBody>
      </p:sp>
      <p:pic>
        <p:nvPicPr>
          <p:cNvPr id="19" name="Picture 2" descr="Néstor Lorenzo: &quot;No vivimos con la presión de lo que ya hicimos, vamos  partido tras partido&quot;">
            <a:extLst>
              <a:ext uri="{FF2B5EF4-FFF2-40B4-BE49-F238E27FC236}">
                <a16:creationId xmlns:a16="http://schemas.microsoft.com/office/drawing/2014/main" id="{50FD47B5-8819-E6B9-6F58-4529A2472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3635" r="16706" b="47672"/>
          <a:stretch/>
        </p:blipFill>
        <p:spPr bwMode="auto">
          <a:xfrm>
            <a:off x="5681720" y="938423"/>
            <a:ext cx="5665788" cy="23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ching Positive Body Image: Advice for Dance Teachers — A Dancer's Life">
            <a:extLst>
              <a:ext uri="{FF2B5EF4-FFF2-40B4-BE49-F238E27FC236}">
                <a16:creationId xmlns:a16="http://schemas.microsoft.com/office/drawing/2014/main" id="{63E40AC5-E5A8-7C3D-3564-BE8F81D7E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8890" r="-70" b="27146"/>
          <a:stretch/>
        </p:blipFill>
        <p:spPr bwMode="auto">
          <a:xfrm>
            <a:off x="5685709" y="3181082"/>
            <a:ext cx="5661799" cy="213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211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AB549-4B34-4712-55C2-71D993890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CEA9F91-354C-D691-4705-4C0A202D97B5}"/>
              </a:ext>
            </a:extLst>
          </p:cNvPr>
          <p:cNvSpPr/>
          <p:nvPr/>
        </p:nvSpPr>
        <p:spPr>
          <a:xfrm>
            <a:off x="3467101" y="845691"/>
            <a:ext cx="4907654" cy="673675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6F86A1E-16C0-5913-F98E-8A7236368583}"/>
              </a:ext>
            </a:extLst>
          </p:cNvPr>
          <p:cNvSpPr/>
          <p:nvPr/>
        </p:nvSpPr>
        <p:spPr>
          <a:xfrm>
            <a:off x="3073399" y="266124"/>
            <a:ext cx="5949949" cy="673675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valuación formativa:…">
            <a:extLst>
              <a:ext uri="{FF2B5EF4-FFF2-40B4-BE49-F238E27FC236}">
                <a16:creationId xmlns:a16="http://schemas.microsoft.com/office/drawing/2014/main" id="{D86C3EA2-DCCC-7D11-80F5-24EBE763F834}"/>
              </a:ext>
            </a:extLst>
          </p:cNvPr>
          <p:cNvSpPr txBox="1"/>
          <p:nvPr/>
        </p:nvSpPr>
        <p:spPr>
          <a:xfrm>
            <a:off x="2843010" y="266125"/>
            <a:ext cx="6180339" cy="129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normAutofit lnSpcReduction="10000"/>
          </a:bodyPr>
          <a:lstStyle/>
          <a:p>
            <a:pPr algn="ctr" defTabSz="228600">
              <a:spcBef>
                <a:spcPts val="600"/>
              </a:spcBef>
              <a:defRPr sz="6266" b="1">
                <a:solidFill>
                  <a:schemeClr val="accent4">
                    <a:hueOff val="-858837"/>
                    <a:lumOff val="-9791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ES" sz="4400">
                <a:solidFill>
                  <a:srgbClr val="FFB100"/>
                </a:solidFill>
                <a:latin typeface="Raleway ExtraBold" panose="020B0903030101060003" pitchFamily="34" charset="0"/>
              </a:rPr>
              <a:t>¿Cómo deberían ser las devoluciones?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5987B-68DF-CA5B-9B9A-6AA927AE8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172700" cy="4351338"/>
          </a:xfrm>
        </p:spPr>
        <p:txBody>
          <a:bodyPr>
            <a:normAutofit/>
          </a:bodyPr>
          <a:lstStyle/>
          <a:p>
            <a:pPr marL="547257" indent="-547257" defTabSz="180594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1247790"/>
                  <a:lumOff val="-12326"/>
                </a:schemeClr>
              </a:buClr>
              <a:buSzPct val="100000"/>
              <a:defRPr sz="52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Empezar</a:t>
            </a:r>
            <a:r>
              <a:rPr lang="es-UY" sz="2400">
                <a:solidFill>
                  <a:srgbClr val="FFB100"/>
                </a:solidFill>
                <a:latin typeface="Raleway Medium" panose="020B0603030101060003" pitchFamily="34" charset="0"/>
              </a:rPr>
              <a:t> 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valorando</a:t>
            </a:r>
            <a:r>
              <a:rPr lang="es-UY" sz="2400">
                <a:solidFill>
                  <a:srgbClr val="FFB100"/>
                </a:solidFill>
                <a:latin typeface="Raleway Medium" panose="020B0603030101060003" pitchFamily="34" charset="0"/>
              </a:rPr>
              <a:t> </a:t>
            </a: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</a:rPr>
              <a:t>aspectos positivos.</a:t>
            </a:r>
          </a:p>
          <a:p>
            <a:pPr marL="547257" indent="-547257" defTabSz="180594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1247790"/>
                  <a:lumOff val="-12326"/>
                </a:schemeClr>
              </a:buClr>
              <a:buSzPct val="100000"/>
              <a:defRPr sz="52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El sentido de la oportunidad. Encontrar un </a:t>
            </a: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</a:rPr>
              <a:t>momento adecuado 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para retroalimentar.</a:t>
            </a:r>
          </a:p>
          <a:p>
            <a:pPr marL="547257" indent="-547257" defTabSz="180594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1247790"/>
                  <a:lumOff val="-12326"/>
                </a:schemeClr>
              </a:buClr>
              <a:buSzPct val="100000"/>
              <a:defRPr sz="52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</a:rPr>
              <a:t>Clima de bajo riesgo 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donde el error sea parte del proceso de aprendizaje.</a:t>
            </a:r>
          </a:p>
          <a:p>
            <a:pPr marL="547257" indent="-547257" defTabSz="180594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1247790"/>
                  <a:lumOff val="-12326"/>
                </a:schemeClr>
              </a:buClr>
              <a:buSzPct val="100000"/>
              <a:defRPr sz="52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</a:rPr>
              <a:t>Orientar con claridad 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al estudiante en los pasos a seguir.</a:t>
            </a:r>
          </a:p>
          <a:p>
            <a:pPr marL="547257" indent="-547257" defTabSz="180594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1247790"/>
                  <a:lumOff val="-12326"/>
                </a:schemeClr>
              </a:buClr>
              <a:buSzPct val="100000"/>
              <a:defRPr sz="52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</a:rPr>
              <a:t>Lenguaje comprensible 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</a:rPr>
              <a:t>para los estudiantes. Ofrecer buenos </a:t>
            </a: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</a:rPr>
              <a:t>ejemplos. </a:t>
            </a:r>
            <a:endParaRPr lang="es-UY" sz="2400" b="1">
              <a:solidFill>
                <a:srgbClr val="FFB100"/>
              </a:solidFill>
              <a:latin typeface="Raleway Medium" panose="020B0603030101060003" pitchFamily="34" charset="0"/>
              <a:sym typeface="Times Roman"/>
            </a:endParaRPr>
          </a:p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32721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65D834F-588A-14C1-3484-8F6A253D18DB}"/>
              </a:ext>
            </a:extLst>
          </p:cNvPr>
          <p:cNvSpPr/>
          <p:nvPr/>
        </p:nvSpPr>
        <p:spPr>
          <a:xfrm>
            <a:off x="4564912" y="5458047"/>
            <a:ext cx="3919869" cy="7301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LA MALA REPUTACIÓN DE LA EVALUACIÓN">
            <a:extLst>
              <a:ext uri="{FF2B5EF4-FFF2-40B4-BE49-F238E27FC236}">
                <a16:creationId xmlns:a16="http://schemas.microsoft.com/office/drawing/2014/main" id="{879204D4-30B6-BB18-3640-408EBCE4AA0E}"/>
              </a:ext>
            </a:extLst>
          </p:cNvPr>
          <p:cNvSpPr txBox="1">
            <a:spLocks/>
          </p:cNvSpPr>
          <p:nvPr/>
        </p:nvSpPr>
        <p:spPr>
          <a:xfrm>
            <a:off x="2120900" y="4717185"/>
            <a:ext cx="7950199" cy="1696685"/>
          </a:xfrm>
          <a:prstGeom prst="rect">
            <a:avLst/>
          </a:prstGeom>
        </p:spPr>
        <p:txBody>
          <a:bodyPr vert="horz" lIns="45671" tIns="45671" rIns="45671" bIns="45671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900" b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UY" sz="7900" b="1" spc="-150">
                <a:solidFill>
                  <a:srgbClr val="333F48"/>
                </a:solidFill>
                <a:latin typeface="Raleway Medium" panose="020B0603030101060003" pitchFamily="34" charset="0"/>
                <a:ea typeface="Arial"/>
                <a:cs typeface="Arial"/>
                <a:sym typeface="Arial"/>
              </a:rPr>
              <a:t>La mala reputación de la </a:t>
            </a:r>
            <a:r>
              <a:rPr lang="es-UY" sz="7900" b="1" spc="-150">
                <a:solidFill>
                  <a:srgbClr val="FFC000"/>
                </a:solidFill>
                <a:latin typeface="Raleway Medium" panose="020B0603030101060003" pitchFamily="34" charset="0"/>
                <a:ea typeface="Arial"/>
                <a:cs typeface="Arial"/>
                <a:sym typeface="Arial"/>
              </a:rPr>
              <a:t>evaluación</a:t>
            </a:r>
          </a:p>
        </p:txBody>
      </p:sp>
      <p:pic>
        <p:nvPicPr>
          <p:cNvPr id="3074" name="Picture 2" descr="Foto gratuita diversas personas con iconos emoji">
            <a:extLst>
              <a:ext uri="{FF2B5EF4-FFF2-40B4-BE49-F238E27FC236}">
                <a16:creationId xmlns:a16="http://schemas.microsoft.com/office/drawing/2014/main" id="{6D6164DC-8590-B026-DFDD-7BD30CB0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787066"/>
            <a:ext cx="7950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29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600E5-9F6E-BD89-5C66-68D393315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F09361-EA53-7EDE-BAFE-2751D960A366}"/>
              </a:ext>
            </a:extLst>
          </p:cNvPr>
          <p:cNvSpPr/>
          <p:nvPr/>
        </p:nvSpPr>
        <p:spPr>
          <a:xfrm>
            <a:off x="3467101" y="845691"/>
            <a:ext cx="4907654" cy="673675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A1B80A3-4208-6234-D830-4952EE01FA2A}"/>
              </a:ext>
            </a:extLst>
          </p:cNvPr>
          <p:cNvSpPr/>
          <p:nvPr/>
        </p:nvSpPr>
        <p:spPr>
          <a:xfrm>
            <a:off x="3073399" y="266124"/>
            <a:ext cx="5949949" cy="673675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valuación formativa:…">
            <a:extLst>
              <a:ext uri="{FF2B5EF4-FFF2-40B4-BE49-F238E27FC236}">
                <a16:creationId xmlns:a16="http://schemas.microsoft.com/office/drawing/2014/main" id="{1664D45A-D822-1DDE-FAFB-D70B21A9B78F}"/>
              </a:ext>
            </a:extLst>
          </p:cNvPr>
          <p:cNvSpPr txBox="1"/>
          <p:nvPr/>
        </p:nvSpPr>
        <p:spPr>
          <a:xfrm>
            <a:off x="2843010" y="266125"/>
            <a:ext cx="6180339" cy="129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lnSpcReduction="10000"/>
          </a:bodyPr>
          <a:lstStyle/>
          <a:p>
            <a:pPr algn="ctr" defTabSz="228600">
              <a:spcBef>
                <a:spcPts val="600"/>
              </a:spcBef>
              <a:defRPr sz="6266" b="1">
                <a:solidFill>
                  <a:schemeClr val="accent4">
                    <a:hueOff val="-858837"/>
                    <a:lumOff val="-9791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ES" sz="4400">
                <a:solidFill>
                  <a:srgbClr val="FFB100"/>
                </a:solidFill>
                <a:latin typeface="Raleway ExtraBold" panose="020B0903030101060003" pitchFamily="34" charset="0"/>
              </a:rPr>
              <a:t>¿Cómo deberían ser las devoluciones?</a:t>
            </a:r>
          </a:p>
        </p:txBody>
      </p:sp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4CFBAEBB-6357-6D6A-98CB-FF8760853C62}"/>
              </a:ext>
            </a:extLst>
          </p:cNvPr>
          <p:cNvSpPr txBox="1">
            <a:spLocks/>
          </p:cNvSpPr>
          <p:nvPr/>
        </p:nvSpPr>
        <p:spPr>
          <a:xfrm>
            <a:off x="923653" y="1964962"/>
            <a:ext cx="97008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8039" indent="-568039" defTabSz="187452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858837"/>
                  <a:lumOff val="-9791"/>
                </a:schemeClr>
              </a:buClr>
              <a:buSzPct val="100000"/>
              <a:defRPr sz="54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Ser específicas 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(no basta con decir “debes mejorar”). </a:t>
            </a:r>
          </a:p>
          <a:p>
            <a:pPr marL="568039" indent="-568039" defTabSz="187452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858837"/>
                  <a:lumOff val="-9791"/>
                </a:schemeClr>
              </a:buClr>
              <a:buSzPct val="100000"/>
              <a:defRPr sz="54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Manejar con prudencia la </a:t>
            </a: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cantidad de información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 que se ofrece en una devolución. </a:t>
            </a:r>
            <a:endParaRPr lang="es-UY" sz="2400">
              <a:solidFill>
                <a:srgbClr val="333F48"/>
              </a:solidFill>
              <a:latin typeface="Raleway Medium" panose="020B0603030101060003" pitchFamily="34" charset="0"/>
              <a:sym typeface="Times Roman"/>
            </a:endParaRPr>
          </a:p>
          <a:p>
            <a:pPr marL="568039" indent="-568039" defTabSz="187452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858837"/>
                  <a:lumOff val="-9791"/>
                </a:schemeClr>
              </a:buClr>
              <a:buSzPct val="100000"/>
              <a:defRPr sz="54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Centrar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 la retroalimentación en el </a:t>
            </a: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desempeño del estudiante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, y no en la comparación con el desempeño del resto del grupo.</a:t>
            </a:r>
          </a:p>
          <a:p>
            <a:pPr marL="568039" indent="-568039" defTabSz="187452">
              <a:lnSpc>
                <a:spcPct val="100000"/>
              </a:lnSpc>
              <a:spcBef>
                <a:spcPts val="450"/>
              </a:spcBef>
              <a:buClr>
                <a:schemeClr val="accent4">
                  <a:hueOff val="-858837"/>
                  <a:lumOff val="-9791"/>
                </a:schemeClr>
              </a:buClr>
              <a:buSzPct val="100000"/>
              <a:defRPr sz="5466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UY" sz="2400" b="1">
                <a:solidFill>
                  <a:srgbClr val="FFB100"/>
                </a:solidFill>
                <a:latin typeface="Raleway Medium" panose="020B0603030101060003" pitchFamily="34" charset="0"/>
                <a:sym typeface="American Typewriter"/>
              </a:rPr>
              <a:t>Dar tiempo y espacio </a:t>
            </a:r>
            <a:r>
              <a:rPr lang="es-UY" sz="2400">
                <a:solidFill>
                  <a:srgbClr val="333F48"/>
                </a:solidFill>
                <a:latin typeface="Raleway Medium" panose="020B0603030101060003" pitchFamily="34" charset="0"/>
                <a:sym typeface="American Typewriter"/>
              </a:rPr>
              <a:t>para mejorar.  </a:t>
            </a:r>
            <a:endParaRPr lang="es-UY" sz="2400">
              <a:solidFill>
                <a:srgbClr val="333F48"/>
              </a:solidFill>
              <a:latin typeface="Raleway Medium" panose="020B0603030101060003" pitchFamily="34" charset="0"/>
              <a:sym typeface="Times Roman"/>
            </a:endParaRPr>
          </a:p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83404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5C8E1F3-B926-6087-0E70-7572B029D8B3}"/>
              </a:ext>
            </a:extLst>
          </p:cNvPr>
          <p:cNvSpPr/>
          <p:nvPr/>
        </p:nvSpPr>
        <p:spPr>
          <a:xfrm>
            <a:off x="2075256" y="613935"/>
            <a:ext cx="8305361" cy="500762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E998CD0-AC3E-7F02-E55E-89BB8066104A}"/>
              </a:ext>
            </a:extLst>
          </p:cNvPr>
          <p:cNvSpPr/>
          <p:nvPr/>
        </p:nvSpPr>
        <p:spPr>
          <a:xfrm>
            <a:off x="2899954" y="932437"/>
            <a:ext cx="6574972" cy="500762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945D757-5082-2D85-3855-A0FBA666F8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963" y="613936"/>
            <a:ext cx="903171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2800" b="1">
                <a:solidFill>
                  <a:srgbClr val="FFB100"/>
                </a:solidFill>
                <a:latin typeface="Raleway ExtraBold" panose="020B0903030101060003" pitchFamily="34" charset="0"/>
              </a:rPr>
              <a:t>¿Retroalimentación solo para los estudiantes?</a:t>
            </a:r>
            <a:br>
              <a:rPr lang="es-UY" sz="2800" b="1">
                <a:solidFill>
                  <a:srgbClr val="FFB100"/>
                </a:solidFill>
                <a:latin typeface="Raleway ExtraBold" panose="020B0903030101060003" pitchFamily="34" charset="0"/>
              </a:rPr>
            </a:br>
            <a:r>
              <a:rPr lang="es-UY" sz="2800" b="1">
                <a:solidFill>
                  <a:srgbClr val="FFB100"/>
                </a:solidFill>
                <a:latin typeface="Raleway ExtraBold" panose="020B0903030101060003" pitchFamily="34" charset="0"/>
              </a:rPr>
              <a:t>Retroalimentación en doble sentido 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9B331FA-67AC-3748-EB73-4EE3B46A0D72}"/>
              </a:ext>
            </a:extLst>
          </p:cNvPr>
          <p:cNvSpPr txBox="1">
            <a:spLocks/>
          </p:cNvSpPr>
          <p:nvPr/>
        </p:nvSpPr>
        <p:spPr>
          <a:xfrm>
            <a:off x="1585752" y="2015923"/>
            <a:ext cx="8493072" cy="521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b="1">
                <a:solidFill>
                  <a:srgbClr val="333F48"/>
                </a:solidFill>
                <a:latin typeface="Raleway ExtraBold" panose="020B0903030101060003" pitchFamily="34" charset="0"/>
                <a:ea typeface="+mj-ea"/>
                <a:cs typeface="+mj-cs"/>
              </a:rPr>
              <a:t>ESTUDIANTES                                   		DOCENTES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A96BBE0-1EAD-69A1-91D5-08DBAE9BBA56}"/>
              </a:ext>
            </a:extLst>
          </p:cNvPr>
          <p:cNvSpPr txBox="1">
            <a:spLocks/>
          </p:cNvSpPr>
          <p:nvPr/>
        </p:nvSpPr>
        <p:spPr>
          <a:xfrm>
            <a:off x="1906291" y="3108069"/>
            <a:ext cx="8617057" cy="336136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3800">
                <a:solidFill>
                  <a:srgbClr val="333F48"/>
                </a:solidFill>
                <a:latin typeface="Raleway Medium" panose="020B0603030101060003" pitchFamily="34" charset="0"/>
              </a:rPr>
              <a:t>Reflexionar sobre las propias prácticas</a:t>
            </a:r>
          </a:p>
          <a:p>
            <a:pPr marL="0" indent="0" algn="ctr">
              <a:buNone/>
            </a:pPr>
            <a:endParaRPr lang="es-ES_tradnl" sz="3800">
              <a:solidFill>
                <a:srgbClr val="333F48"/>
              </a:solidFill>
              <a:latin typeface="Raleway Medium" panose="020B0603030101060003" pitchFamily="34" charset="0"/>
            </a:endParaRPr>
          </a:p>
          <a:p>
            <a:pPr>
              <a:lnSpc>
                <a:spcPct val="120000"/>
              </a:lnSpc>
            </a:pPr>
            <a:r>
              <a:rPr lang="es-ES_tradnl" sz="3800">
                <a:solidFill>
                  <a:srgbClr val="333F48"/>
                </a:solidFill>
                <a:latin typeface="Raleway Medium" panose="020B0603030101060003" pitchFamily="34" charset="0"/>
              </a:rPr>
              <a:t>¿Por qué muchos de mis estudiantes cometieron el mismo error?</a:t>
            </a:r>
          </a:p>
          <a:p>
            <a:r>
              <a:rPr lang="es-ES_tradnl" sz="3800">
                <a:solidFill>
                  <a:srgbClr val="333F48"/>
                </a:solidFill>
                <a:latin typeface="Raleway Medium" panose="020B0603030101060003" pitchFamily="34" charset="0"/>
              </a:rPr>
              <a:t>¿Fui lo suficientemente clara en el abordaje del tema?</a:t>
            </a:r>
          </a:p>
          <a:p>
            <a:pPr>
              <a:lnSpc>
                <a:spcPct val="120000"/>
              </a:lnSpc>
            </a:pPr>
            <a:r>
              <a:rPr lang="es-ES_tradnl" sz="3800">
                <a:solidFill>
                  <a:srgbClr val="333F48"/>
                </a:solidFill>
                <a:latin typeface="Raleway Medium" panose="020B0603030101060003" pitchFamily="34" charset="0"/>
              </a:rPr>
              <a:t>¿Qué cambios debería introducir en el proceso de enseñanza?</a:t>
            </a:r>
          </a:p>
          <a:p>
            <a:pPr marL="0" indent="0">
              <a:buNone/>
            </a:pPr>
            <a:endParaRPr lang="es-ES_tradnl" sz="3400"/>
          </a:p>
          <a:p>
            <a:pPr marL="0" indent="0" algn="ctr">
              <a:buNone/>
            </a:pPr>
            <a:r>
              <a:rPr lang="es-ES_tradnl" sz="5100" b="1">
                <a:solidFill>
                  <a:srgbClr val="FFB100"/>
                </a:solidFill>
                <a:latin typeface="Raleway ExtraBold" panose="020B0903030101060003" pitchFamily="34" charset="0"/>
                <a:ea typeface="+mj-ea"/>
                <a:cs typeface="+mj-cs"/>
              </a:rPr>
              <a:t>Oportunidad para realizar cambios y mejoras</a:t>
            </a:r>
          </a:p>
          <a:p>
            <a:endParaRPr lang="es-ES_tradn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B3230F3-3285-FF7A-F8E1-C97A08DE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934" y="2015922"/>
            <a:ext cx="2934131" cy="5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58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0A530E-0F17-E38E-59CE-66524DC8B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2" y="937993"/>
            <a:ext cx="9827035" cy="54412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B1E7A-8C7D-7BD4-51D2-26813794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D2FD226C-AB99-8E3E-88D0-0DE6B04B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886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s-ES_tradnl" sz="8000" b="1">
                <a:solidFill>
                  <a:srgbClr val="FFB100"/>
                </a:solidFill>
                <a:latin typeface="Raleway ExtraBold" panose="020B0903030101060003" pitchFamily="34" charset="0"/>
              </a:rPr>
              <a:t>MUCHAS GRACIAS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5A2E5C84-FB56-4271-EB8B-E2C202A15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00623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s-ES_tradnl" sz="3200">
                <a:solidFill>
                  <a:srgbClr val="333F48"/>
                </a:solidFill>
                <a:latin typeface="Raleway Medium" panose="020B0603030101060003" pitchFamily="34" charset="0"/>
              </a:rPr>
              <a:t>loureiro.graciela@gmail.com</a:t>
            </a:r>
          </a:p>
        </p:txBody>
      </p:sp>
    </p:spTree>
    <p:extLst>
      <p:ext uri="{BB962C8B-B14F-4D97-AF65-F5344CB8AC3E}">
        <p14:creationId xmlns:p14="http://schemas.microsoft.com/office/powerpoint/2010/main" val="224207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FF7A632-FDC7-25DD-E68E-40E51A0AF7E0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818C8837-92C7-F8B1-9F0E-BA0EB2451C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7008" r="17552" b="13735"/>
          <a:stretch/>
        </p:blipFill>
        <p:spPr>
          <a:xfrm>
            <a:off x="3184711" y="1014224"/>
            <a:ext cx="5822577" cy="3902252"/>
          </a:xfrm>
          <a:prstGeom prst="rect">
            <a:avLst/>
          </a:prstGeom>
        </p:spPr>
      </p:pic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AAEE1AD-88D0-8CD9-8C40-8D882C7AA9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40" y="5503119"/>
            <a:ext cx="8571518" cy="10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ome Alone (1990)">
            <a:extLst>
              <a:ext uri="{FF2B5EF4-FFF2-40B4-BE49-F238E27FC236}">
                <a16:creationId xmlns:a16="http://schemas.microsoft.com/office/drawing/2014/main" id="{A0C77F89-6B2E-E918-9E97-B9EA92BC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75" y="387575"/>
            <a:ext cx="4384447" cy="52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9349917-F5AD-FC2E-18D1-391B3AEC1126}"/>
              </a:ext>
            </a:extLst>
          </p:cNvPr>
          <p:cNvSpPr/>
          <p:nvPr/>
        </p:nvSpPr>
        <p:spPr>
          <a:xfrm>
            <a:off x="4292009" y="5584533"/>
            <a:ext cx="3607981" cy="726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0D6219-B234-FF9F-E2E1-C06E7347AD36}"/>
              </a:ext>
            </a:extLst>
          </p:cNvPr>
          <p:cNvSpPr txBox="1"/>
          <p:nvPr/>
        </p:nvSpPr>
        <p:spPr>
          <a:xfrm>
            <a:off x="4546289" y="5670782"/>
            <a:ext cx="3209027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UY" sz="3000" spc="-85">
                <a:solidFill>
                  <a:srgbClr val="FFC000"/>
                </a:solidFill>
                <a:latin typeface="Raleway ExtraBold" panose="020B0903030101060003" pitchFamily="34" charset="0"/>
              </a:rPr>
              <a:t>¡¡¡¡¡</a:t>
            </a:r>
            <a:r>
              <a:rPr lang="es-UY" sz="3000" b="1" spc="-85">
                <a:solidFill>
                  <a:srgbClr val="FFC000"/>
                </a:solidFill>
                <a:latin typeface="Raleway ExtraBold" panose="020B0903030101060003" pitchFamily="34" charset="0"/>
              </a:rPr>
              <a:t>Evaluación</a:t>
            </a:r>
            <a:r>
              <a:rPr lang="es-UY" sz="3000" spc="-85">
                <a:solidFill>
                  <a:srgbClr val="FFC000"/>
                </a:solidFill>
                <a:latin typeface="Raleway ExtraBold" panose="020B0903030101060003" pitchFamily="34" charset="0"/>
              </a:rPr>
              <a:t>!!!!</a:t>
            </a:r>
            <a:endParaRPr lang="es-UY" sz="3000">
              <a:solidFill>
                <a:srgbClr val="FFC000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97ACCA4-669A-62B1-8FE6-9C734DB92014}"/>
              </a:ext>
            </a:extLst>
          </p:cNvPr>
          <p:cNvSpPr txBox="1"/>
          <p:nvPr/>
        </p:nvSpPr>
        <p:spPr>
          <a:xfrm>
            <a:off x="9558159" y="2737148"/>
            <a:ext cx="1944443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s-UY" sz="3000" b="1">
                <a:solidFill>
                  <a:srgbClr val="333F48"/>
                </a:solidFill>
                <a:latin typeface="Raleway ExtraBold" panose="020B0903030101060003" pitchFamily="34" charset="0"/>
                <a:sym typeface="Helvetica Neue"/>
              </a:rPr>
              <a:t>cansancio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C70326-F53F-D36F-B46A-42B250505429}"/>
              </a:ext>
            </a:extLst>
          </p:cNvPr>
          <p:cNvSpPr txBox="1"/>
          <p:nvPr/>
        </p:nvSpPr>
        <p:spPr>
          <a:xfrm>
            <a:off x="1339532" y="1316104"/>
            <a:ext cx="2112759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s-UY" sz="3000" b="1">
                <a:solidFill>
                  <a:srgbClr val="333F48"/>
                </a:solidFill>
                <a:latin typeface="Raleway ExtraBold" panose="020B0903030101060003" pitchFamily="34" charset="0"/>
                <a:sym typeface="Helvetica Neue"/>
              </a:rPr>
              <a:t>frustración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828D1C-E9ED-1BAC-6AAC-7F34EC382288}"/>
              </a:ext>
            </a:extLst>
          </p:cNvPr>
          <p:cNvSpPr txBox="1"/>
          <p:nvPr/>
        </p:nvSpPr>
        <p:spPr>
          <a:xfrm>
            <a:off x="712758" y="4158194"/>
            <a:ext cx="2739533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s-UY" sz="3000" b="1">
                <a:solidFill>
                  <a:srgbClr val="333F48"/>
                </a:solidFill>
                <a:latin typeface="Raleway ExtraBold" panose="020B0903030101060003" pitchFamily="34" charset="0"/>
                <a:sym typeface="Helvetica Neue"/>
              </a:rPr>
              <a:t>incertidumbre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F2A8AA-C44E-1BE4-1437-F0B9B26925A4}"/>
              </a:ext>
            </a:extLst>
          </p:cNvPr>
          <p:cNvSpPr txBox="1"/>
          <p:nvPr/>
        </p:nvSpPr>
        <p:spPr>
          <a:xfrm>
            <a:off x="9045269" y="4158194"/>
            <a:ext cx="1208665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s-UY" sz="3000" b="1">
                <a:solidFill>
                  <a:srgbClr val="333F48"/>
                </a:solidFill>
                <a:latin typeface="Raleway ExtraBold" panose="020B0903030101060003" pitchFamily="34" charset="0"/>
                <a:sym typeface="Helvetica Neue"/>
              </a:rPr>
              <a:t>estrés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B5E175-88A5-E4F1-7ACC-21AC567809FE}"/>
              </a:ext>
            </a:extLst>
          </p:cNvPr>
          <p:cNvSpPr txBox="1"/>
          <p:nvPr/>
        </p:nvSpPr>
        <p:spPr>
          <a:xfrm>
            <a:off x="937178" y="2737149"/>
            <a:ext cx="167674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s-UY" sz="3000" b="1">
                <a:solidFill>
                  <a:srgbClr val="333F48"/>
                </a:solidFill>
                <a:latin typeface="Raleway ExtraBold" panose="020B0903030101060003" pitchFamily="34" charset="0"/>
                <a:sym typeface="Helvetica Neue"/>
              </a:rPr>
              <a:t>angustia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6BA78A-65F3-A99A-EBB5-ACB17DD79824}"/>
              </a:ext>
            </a:extLst>
          </p:cNvPr>
          <p:cNvSpPr txBox="1"/>
          <p:nvPr/>
        </p:nvSpPr>
        <p:spPr>
          <a:xfrm>
            <a:off x="8973864" y="1316104"/>
            <a:ext cx="1904367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s-UY" sz="3000" b="1">
                <a:solidFill>
                  <a:srgbClr val="333F48"/>
                </a:solidFill>
                <a:latin typeface="Raleway ExtraBold" panose="020B0903030101060003" pitchFamily="34" charset="0"/>
                <a:sym typeface="Helvetica Neue"/>
              </a:rPr>
              <a:t>demanda</a:t>
            </a:r>
          </a:p>
        </p:txBody>
      </p:sp>
    </p:spTree>
    <p:extLst>
      <p:ext uri="{BB962C8B-B14F-4D97-AF65-F5344CB8AC3E}">
        <p14:creationId xmlns:p14="http://schemas.microsoft.com/office/powerpoint/2010/main" val="3887336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748AE4-DF6E-78E9-BA35-EE27615E7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615" y="143627"/>
            <a:ext cx="3533842" cy="480290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B76E27-2C87-4452-6F0F-8721EBD4C609}"/>
              </a:ext>
            </a:extLst>
          </p:cNvPr>
          <p:cNvSpPr/>
          <p:nvPr/>
        </p:nvSpPr>
        <p:spPr>
          <a:xfrm>
            <a:off x="1899683" y="4464976"/>
            <a:ext cx="3919870" cy="4815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Tema de preocupación…">
            <a:extLst>
              <a:ext uri="{FF2B5EF4-FFF2-40B4-BE49-F238E27FC236}">
                <a16:creationId xmlns:a16="http://schemas.microsoft.com/office/drawing/2014/main" id="{F114DC18-878A-1C9F-C12A-27D862E9E04A}"/>
              </a:ext>
            </a:extLst>
          </p:cNvPr>
          <p:cNvSpPr txBox="1"/>
          <p:nvPr/>
        </p:nvSpPr>
        <p:spPr>
          <a:xfrm>
            <a:off x="1747246" y="4804782"/>
            <a:ext cx="4224743" cy="1128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2692" tIns="12692" rIns="12692" bIns="12692" numCol="1" anchor="t">
            <a:normAutofit/>
          </a:bodyPr>
          <a:lstStyle/>
          <a:p>
            <a:pPr marL="190500" lvl="1" indent="-127000" algn="ctr" defTabSz="228600">
              <a:lnSpc>
                <a:spcPct val="90000"/>
              </a:lnSpc>
              <a:spcBef>
                <a:spcPts val="750"/>
              </a:spcBef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s-CO" sz="2000">
              <a:solidFill>
                <a:srgbClr val="333F48"/>
              </a:solidFill>
              <a:latin typeface="Raleway Medium" panose="020B0603030101060003" pitchFamily="34" charset="0"/>
            </a:endParaRPr>
          </a:p>
          <a:p>
            <a:pPr marL="190500" lvl="1" indent="-127000" algn="ctr" defTabSz="228600">
              <a:lnSpc>
                <a:spcPct val="90000"/>
              </a:lnSpc>
              <a:spcBef>
                <a:spcPts val="750"/>
              </a:spcBef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O" sz="2000">
                <a:solidFill>
                  <a:srgbClr val="333F48"/>
                </a:solidFill>
                <a:latin typeface="Raleway Medium" panose="020B0603030101060003" pitchFamily="34" charset="0"/>
              </a:rPr>
              <a:t>Tema de preocupación</a:t>
            </a:r>
          </a:p>
          <a:p>
            <a:pPr marL="190500" lvl="1" indent="-127000" algn="ctr" defTabSz="228600">
              <a:lnSpc>
                <a:spcPct val="90000"/>
              </a:lnSpc>
              <a:spcBef>
                <a:spcPts val="750"/>
              </a:spcBef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O" sz="2000">
                <a:solidFill>
                  <a:srgbClr val="333F48"/>
                </a:solidFill>
                <a:latin typeface="Raleway Medium" panose="020B0603030101060003" pitchFamily="34" charset="0"/>
              </a:rPr>
              <a:t>Genera tensión</a:t>
            </a:r>
          </a:p>
        </p:txBody>
      </p:sp>
      <p:sp>
        <p:nvSpPr>
          <p:cNvPr id="34" name="Sobrecarga de trabajo…">
            <a:extLst>
              <a:ext uri="{FF2B5EF4-FFF2-40B4-BE49-F238E27FC236}">
                <a16:creationId xmlns:a16="http://schemas.microsoft.com/office/drawing/2014/main" id="{E95DAF23-91BD-C4B8-1F89-DEBF40BD72EA}"/>
              </a:ext>
            </a:extLst>
          </p:cNvPr>
          <p:cNvSpPr txBox="1">
            <a:spLocks/>
          </p:cNvSpPr>
          <p:nvPr/>
        </p:nvSpPr>
        <p:spPr>
          <a:xfrm>
            <a:off x="6844969" y="5071634"/>
            <a:ext cx="3419494" cy="2793009"/>
          </a:xfrm>
          <a:prstGeom prst="rect">
            <a:avLst/>
          </a:prstGeom>
        </p:spPr>
        <p:txBody>
          <a:bodyPr vert="horz" lIns="12692" tIns="12692" rIns="12692" bIns="1269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lvl="1" indent="-127000" algn="ctr" defTabSz="228600">
              <a:spcBef>
                <a:spcPts val="750"/>
              </a:spcBef>
              <a:buFont typeface="Arial" panose="020B0604020202020204" pitchFamily="34" charset="0"/>
              <a:buNone/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O" sz="1600" b="1">
                <a:solidFill>
                  <a:srgbClr val="333F48"/>
                </a:solidFill>
                <a:latin typeface="Raleway Medium" panose="020B0603030101060003" pitchFamily="34" charset="0"/>
                <a:sym typeface="Helvetica"/>
              </a:rPr>
              <a:t>Sobrecarga de trabajo</a:t>
            </a:r>
          </a:p>
          <a:p>
            <a:pPr marL="190500" lvl="1" indent="-127000" algn="ctr" defTabSz="228600">
              <a:spcBef>
                <a:spcPts val="750"/>
              </a:spcBef>
              <a:buFont typeface="Arial" panose="020B0604020202020204" pitchFamily="34" charset="0"/>
              <a:buNone/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O" sz="1600" b="1">
                <a:solidFill>
                  <a:srgbClr val="333F48"/>
                </a:solidFill>
                <a:latin typeface="Raleway Medium" panose="020B0603030101060003" pitchFamily="34" charset="0"/>
                <a:sym typeface="Helvetica"/>
              </a:rPr>
              <a:t>Tarea tediosa</a:t>
            </a:r>
          </a:p>
          <a:p>
            <a:pPr marL="190500" lvl="1" indent="-127000" algn="ctr" defTabSz="228600">
              <a:spcBef>
                <a:spcPts val="750"/>
              </a:spcBef>
              <a:buFont typeface="Arial" panose="020B0604020202020204" pitchFamily="34" charset="0"/>
              <a:buNone/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O" sz="1600" b="1">
                <a:solidFill>
                  <a:srgbClr val="333F48"/>
                </a:solidFill>
                <a:latin typeface="Raleway Medium" panose="020B0603030101060003" pitchFamily="34" charset="0"/>
                <a:sym typeface="Helvetica"/>
              </a:rPr>
              <a:t>Frustrante</a:t>
            </a:r>
          </a:p>
          <a:p>
            <a:pPr marL="190500" lvl="1" indent="-127000" algn="ctr" defTabSz="228600">
              <a:spcBef>
                <a:spcPts val="750"/>
              </a:spcBef>
              <a:buFont typeface="Arial" panose="020B0604020202020204" pitchFamily="34" charset="0"/>
              <a:buNone/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O" sz="1600" b="1">
                <a:solidFill>
                  <a:srgbClr val="333F48"/>
                </a:solidFill>
                <a:latin typeface="Raleway Medium" panose="020B0603030101060003" pitchFamily="34" charset="0"/>
                <a:sym typeface="Helvetica"/>
              </a:rPr>
              <a:t>Muchas veces solitaria</a:t>
            </a:r>
          </a:p>
          <a:p>
            <a:pPr marL="190500" lvl="1" indent="-127000" algn="ctr" defTabSz="228600">
              <a:spcBef>
                <a:spcPts val="750"/>
              </a:spcBef>
              <a:buFont typeface="Arial" panose="020B0604020202020204" pitchFamily="34" charset="0"/>
              <a:buNone/>
              <a:defRPr sz="4000" b="1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O" sz="1600" b="1">
                <a:solidFill>
                  <a:srgbClr val="333F48"/>
                </a:solidFill>
                <a:latin typeface="Raleway Medium" panose="020B0603030101060003" pitchFamily="34" charset="0"/>
                <a:sym typeface="Helvetica"/>
              </a:rPr>
              <a:t>De  mucha responsabilidad</a:t>
            </a:r>
          </a:p>
        </p:txBody>
      </p:sp>
      <p:sp>
        <p:nvSpPr>
          <p:cNvPr id="18" name="Para la familia">
            <a:extLst>
              <a:ext uri="{FF2B5EF4-FFF2-40B4-BE49-F238E27FC236}">
                <a16:creationId xmlns:a16="http://schemas.microsoft.com/office/drawing/2014/main" id="{C27BD486-ECC6-5858-2F5A-5298B40DED88}"/>
              </a:ext>
            </a:extLst>
          </p:cNvPr>
          <p:cNvSpPr txBox="1"/>
          <p:nvPr/>
        </p:nvSpPr>
        <p:spPr>
          <a:xfrm>
            <a:off x="2361817" y="4172282"/>
            <a:ext cx="3083511" cy="713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2692" tIns="12692" rIns="12692" bIns="12692" numCol="1" anchor="b">
            <a:normAutofit/>
          </a:bodyPr>
          <a:lstStyle>
            <a:lvl1pPr marR="40638" indent="40639" algn="l" defTabSz="914400">
              <a:defRPr sz="4900" b="1">
                <a:solidFill>
                  <a:srgbClr val="005493"/>
                </a:solidFill>
                <a:uFill>
                  <a:solidFill>
                    <a:srgbClr val="7A7A7A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algn="ctr"/>
            <a:r>
              <a:rPr lang="es-CO" sz="2450">
                <a:solidFill>
                  <a:srgbClr val="FFB100"/>
                </a:solidFill>
                <a:latin typeface="Raleway ExtraBold" panose="020B0903030101060003" pitchFamily="34" charset="0"/>
              </a:rPr>
              <a:t>Para la familia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58E6DB-7DC2-A0ED-388B-99AD2E7C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7"/>
          <a:stretch/>
        </p:blipFill>
        <p:spPr>
          <a:xfrm>
            <a:off x="6596873" y="143628"/>
            <a:ext cx="3628394" cy="474246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4F2DB35-3A9D-D7A9-E171-59C7D8083AD0}"/>
              </a:ext>
            </a:extLst>
          </p:cNvPr>
          <p:cNvSpPr/>
          <p:nvPr/>
        </p:nvSpPr>
        <p:spPr>
          <a:xfrm>
            <a:off x="6500313" y="4493122"/>
            <a:ext cx="3919870" cy="4815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Para los docentes">
            <a:extLst>
              <a:ext uri="{FF2B5EF4-FFF2-40B4-BE49-F238E27FC236}">
                <a16:creationId xmlns:a16="http://schemas.microsoft.com/office/drawing/2014/main" id="{72159E60-7567-B6FE-5710-3B581ECC76B1}"/>
              </a:ext>
            </a:extLst>
          </p:cNvPr>
          <p:cNvSpPr txBox="1"/>
          <p:nvPr/>
        </p:nvSpPr>
        <p:spPr>
          <a:xfrm>
            <a:off x="6844969" y="4465316"/>
            <a:ext cx="3419495" cy="481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2692" tIns="12692" rIns="12692" bIns="12692" numCol="1" anchor="b">
            <a:normAutofit/>
          </a:bodyPr>
          <a:lstStyle>
            <a:lvl1pPr marR="40638" indent="40639" algn="l" defTabSz="914400">
              <a:defRPr sz="4900" b="1">
                <a:solidFill>
                  <a:srgbClr val="005493"/>
                </a:solidFill>
                <a:uFill>
                  <a:solidFill>
                    <a:srgbClr val="7A7A7A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algn="ctr"/>
            <a:r>
              <a:rPr lang="es-CO" sz="2800">
                <a:solidFill>
                  <a:srgbClr val="FFB100"/>
                </a:solidFill>
                <a:latin typeface="Raleway ExtraBold" panose="020B0903030101060003" pitchFamily="34" charset="0"/>
              </a:rPr>
              <a:t>Para los docentes</a:t>
            </a:r>
          </a:p>
        </p:txBody>
      </p:sp>
    </p:spTree>
    <p:extLst>
      <p:ext uri="{BB962C8B-B14F-4D97-AF65-F5344CB8AC3E}">
        <p14:creationId xmlns:p14="http://schemas.microsoft.com/office/powerpoint/2010/main" val="411517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¿Cómo se califica el desempeño en estas disciplinas?">
            <a:extLst>
              <a:ext uri="{FF2B5EF4-FFF2-40B4-BE49-F238E27FC236}">
                <a16:creationId xmlns:a16="http://schemas.microsoft.com/office/drawing/2014/main" id="{D5A92150-9C86-D051-F0F6-5659FDB01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1350" y="1848570"/>
            <a:ext cx="8129300" cy="316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83819" tIns="83819" rIns="83819" bIns="83819" anchor="ctr">
            <a:spAutoFit/>
          </a:bodyPr>
          <a:lstStyle>
            <a:lvl1pPr defTabSz="754380">
              <a:defRPr sz="5600" b="1">
                <a:solidFill>
                  <a:srgbClr val="FD8135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algn="ctr"/>
            <a:r>
              <a:rPr lang="es-ES" sz="7200">
                <a:solidFill>
                  <a:srgbClr val="FFB100"/>
                </a:solidFill>
                <a:latin typeface="Raleway ExtraBold" panose="020B0903030101060003" pitchFamily="34" charset="0"/>
              </a:rPr>
              <a:t>Evaluar…</a:t>
            </a:r>
            <a:br>
              <a:rPr lang="es-ES" sz="7200">
                <a:solidFill>
                  <a:srgbClr val="333F48"/>
                </a:solidFill>
                <a:latin typeface="Raleway ExtraBold" panose="020B0903030101060003" pitchFamily="34" charset="0"/>
              </a:rPr>
            </a:br>
            <a:r>
              <a:rPr lang="es-ES" sz="7200">
                <a:solidFill>
                  <a:srgbClr val="333F48"/>
                </a:solidFill>
                <a:latin typeface="Raleway ExtraBold" panose="020B0903030101060003" pitchFamily="34" charset="0"/>
              </a:rPr>
              <a:t>¿pero con qué finalidad?</a:t>
            </a:r>
          </a:p>
        </p:txBody>
      </p:sp>
    </p:spTree>
    <p:extLst>
      <p:ext uri="{BB962C8B-B14F-4D97-AF65-F5344CB8AC3E}">
        <p14:creationId xmlns:p14="http://schemas.microsoft.com/office/powerpoint/2010/main" val="858442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¿Cómo se califica el desempeño en estas disciplinas?">
            <a:extLst>
              <a:ext uri="{FF2B5EF4-FFF2-40B4-BE49-F238E27FC236}">
                <a16:creationId xmlns:a16="http://schemas.microsoft.com/office/drawing/2014/main" id="{EFEBC5C6-56F6-9AB3-C26C-5841F8F2C4D8}"/>
              </a:ext>
            </a:extLst>
          </p:cNvPr>
          <p:cNvSpPr txBox="1"/>
          <p:nvPr/>
        </p:nvSpPr>
        <p:spPr>
          <a:xfrm>
            <a:off x="1005840" y="2648017"/>
            <a:ext cx="4042322" cy="156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1910" tIns="41910" rIns="41910" bIns="41910" anchor="ctr">
            <a:spAutoFit/>
          </a:bodyPr>
          <a:lstStyle>
            <a:lvl1pPr defTabSz="754380">
              <a:defRPr sz="5600" b="1">
                <a:solidFill>
                  <a:srgbClr val="FD8135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algn="r"/>
            <a:r>
              <a:rPr lang="es-CO" sz="3200">
                <a:solidFill>
                  <a:srgbClr val="333F48"/>
                </a:solidFill>
                <a:latin typeface="Raleway Medium" panose="020B0603030101060003" pitchFamily="34" charset="0"/>
              </a:rPr>
              <a:t>Entrenadores y jurados, cada uno con su rol específico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4E4416-B996-8B94-A945-3E3B23C0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30" b="18746"/>
          <a:stretch/>
        </p:blipFill>
        <p:spPr>
          <a:xfrm>
            <a:off x="5558508" y="0"/>
            <a:ext cx="6633490" cy="23492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9B8BA6-9D5E-6A6E-415C-64F16BB0D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231"/>
          <a:stretch/>
        </p:blipFill>
        <p:spPr>
          <a:xfrm>
            <a:off x="5558509" y="4508774"/>
            <a:ext cx="6633491" cy="23492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F63ED0C-3803-22AE-1D4D-3971C8D0A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508" y="2279029"/>
            <a:ext cx="6633492" cy="22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4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B6D43-D192-670A-6882-225D86088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8AD3426-096D-A904-631D-E229774FD5EF}"/>
              </a:ext>
            </a:extLst>
          </p:cNvPr>
          <p:cNvSpPr/>
          <p:nvPr/>
        </p:nvSpPr>
        <p:spPr>
          <a:xfrm>
            <a:off x="701749" y="2371877"/>
            <a:ext cx="4798828" cy="576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Subjetiva (perceptiva)mente……">
            <a:extLst>
              <a:ext uri="{FF2B5EF4-FFF2-40B4-BE49-F238E27FC236}">
                <a16:creationId xmlns:a16="http://schemas.microsoft.com/office/drawing/2014/main" id="{7328382D-0CCA-71E7-DDA4-0B5F76DDA218}"/>
              </a:ext>
            </a:extLst>
          </p:cNvPr>
          <p:cNvSpPr txBox="1"/>
          <p:nvPr/>
        </p:nvSpPr>
        <p:spPr>
          <a:xfrm>
            <a:off x="919739" y="3193704"/>
            <a:ext cx="4715516" cy="119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1910" tIns="41910" rIns="41910" bIns="41910" anchor="ctr">
            <a:spAutoFit/>
          </a:bodyPr>
          <a:lstStyle/>
          <a:p>
            <a:pPr defTabSz="377190">
              <a:defRPr sz="5200" b="1">
                <a:solidFill>
                  <a:srgbClr val="005493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CO" sz="2400">
                <a:solidFill>
                  <a:srgbClr val="333F48"/>
                </a:solidFill>
                <a:latin typeface="Raleway Medium" panose="020B0603030101060003" pitchFamily="34" charset="0"/>
              </a:rPr>
              <a:t>Subjetiva (perceptiva)mente,</a:t>
            </a:r>
          </a:p>
          <a:p>
            <a:pPr defTabSz="377190">
              <a:defRPr sz="5200" b="1">
                <a:solidFill>
                  <a:srgbClr val="005493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CO" sz="2400">
                <a:solidFill>
                  <a:srgbClr val="333F48"/>
                </a:solidFill>
                <a:latin typeface="Raleway Medium" panose="020B0603030101060003" pitchFamily="34" charset="0"/>
              </a:rPr>
              <a:t>pero a partir de criterios explícitos</a:t>
            </a: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D5F11785-D74F-DB0A-9B67-39ACB3D9C52F}"/>
              </a:ext>
            </a:extLst>
          </p:cNvPr>
          <p:cNvSpPr txBox="1"/>
          <p:nvPr/>
        </p:nvSpPr>
        <p:spPr>
          <a:xfrm>
            <a:off x="820139" y="2422177"/>
            <a:ext cx="4914717" cy="476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7719" tIns="37719" rIns="37719" bIns="37719">
            <a:spAutoFit/>
          </a:bodyPr>
          <a:lstStyle/>
          <a:p>
            <a:pPr defTabSz="377190">
              <a:defRPr sz="5200" b="1" cap="all">
                <a:solidFill>
                  <a:schemeClr val="accent4">
                    <a:hueOff val="-858837"/>
                    <a:lumOff val="-9791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CO" sz="2600">
                <a:solidFill>
                  <a:srgbClr val="FFB100"/>
                </a:solidFill>
                <a:latin typeface="Raleway ExtraBold" panose="020B0903030101060003" pitchFamily="34" charset="0"/>
              </a:rPr>
              <a:t>¿CÓMO EVALÚA EL JURADO?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990C01-AA1D-1676-B692-426F1CA7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0"/>
            <a:ext cx="6095999" cy="2103648"/>
          </a:xfrm>
          <a:prstGeom prst="rect">
            <a:avLst/>
          </a:prstGeom>
        </p:spPr>
      </p:pic>
      <p:pic>
        <p:nvPicPr>
          <p:cNvPr id="2050" name="Picture 2" descr="Honorary Judge award | European Gymnastics">
            <a:extLst>
              <a:ext uri="{FF2B5EF4-FFF2-40B4-BE49-F238E27FC236}">
                <a16:creationId xmlns:a16="http://schemas.microsoft.com/office/drawing/2014/main" id="{F933C31B-D6C7-BC2F-9E9D-74D96865C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12287"/>
          <a:stretch/>
        </p:blipFill>
        <p:spPr bwMode="auto">
          <a:xfrm>
            <a:off x="6100165" y="2103648"/>
            <a:ext cx="6091835" cy="23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rld champion Yang Wei eyes to return to Olympic stage as judge -  Chinadaily.com.cn">
            <a:extLst>
              <a:ext uri="{FF2B5EF4-FFF2-40B4-BE49-F238E27FC236}">
                <a16:creationId xmlns:a16="http://schemas.microsoft.com/office/drawing/2014/main" id="{E0761AEF-2EAE-FF85-A364-AAD8F11F0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5" b="20438"/>
          <a:stretch/>
        </p:blipFill>
        <p:spPr bwMode="auto">
          <a:xfrm>
            <a:off x="6104860" y="4207296"/>
            <a:ext cx="6087140" cy="26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50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73D67-B740-C772-A07F-6E86752E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E29B7F-46ED-B534-B759-21712F555CEE}"/>
              </a:ext>
            </a:extLst>
          </p:cNvPr>
          <p:cNvSpPr/>
          <p:nvPr/>
        </p:nvSpPr>
        <p:spPr>
          <a:xfrm>
            <a:off x="775407" y="2090944"/>
            <a:ext cx="2747513" cy="576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B02636C-03FE-BEA4-034A-29EF890F01EE}"/>
              </a:ext>
            </a:extLst>
          </p:cNvPr>
          <p:cNvSpPr/>
          <p:nvPr/>
        </p:nvSpPr>
        <p:spPr>
          <a:xfrm>
            <a:off x="775408" y="1705570"/>
            <a:ext cx="3413820" cy="576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2F84D504-CE44-D66C-8097-B3B483F87A03}"/>
              </a:ext>
            </a:extLst>
          </p:cNvPr>
          <p:cNvSpPr txBox="1"/>
          <p:nvPr/>
        </p:nvSpPr>
        <p:spPr>
          <a:xfrm>
            <a:off x="893798" y="1755870"/>
            <a:ext cx="4914717" cy="87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7719" tIns="37719" rIns="37719" bIns="37719">
            <a:spAutoFit/>
          </a:bodyPr>
          <a:lstStyle/>
          <a:p>
            <a:pPr defTabSz="377190">
              <a:defRPr sz="5200" b="1" cap="all">
                <a:solidFill>
                  <a:schemeClr val="accent4">
                    <a:hueOff val="-858837"/>
                    <a:lumOff val="-9791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s-CO" sz="2600">
                <a:solidFill>
                  <a:srgbClr val="FFB100"/>
                </a:solidFill>
                <a:latin typeface="Raleway ExtraBold" panose="020B0903030101060003" pitchFamily="34" charset="0"/>
              </a:rPr>
              <a:t>¿CÓMO EVALÚA EL entrenador?</a:t>
            </a:r>
          </a:p>
        </p:txBody>
      </p:sp>
      <p:pic>
        <p:nvPicPr>
          <p:cNvPr id="3076" name="Picture 4" descr="What To Eat After A Boxing Fitness Class | Title Boxing Club - Evanston">
            <a:extLst>
              <a:ext uri="{FF2B5EF4-FFF2-40B4-BE49-F238E27FC236}">
                <a16:creationId xmlns:a16="http://schemas.microsoft.com/office/drawing/2014/main" id="{6FA8665E-CE40-777A-4D35-220408E83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9"/>
          <a:stretch/>
        </p:blipFill>
        <p:spPr bwMode="auto">
          <a:xfrm>
            <a:off x="6100165" y="0"/>
            <a:ext cx="6096000" cy="21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p Guardiola | Biography, Teams Coached, &amp; Trophies | Britannica">
            <a:extLst>
              <a:ext uri="{FF2B5EF4-FFF2-40B4-BE49-F238E27FC236}">
                <a16:creationId xmlns:a16="http://schemas.microsoft.com/office/drawing/2014/main" id="{5EDB33C1-7630-7D75-C6C9-536384762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" b="40556"/>
          <a:stretch/>
        </p:blipFill>
        <p:spPr bwMode="auto">
          <a:xfrm>
            <a:off x="6100165" y="2103648"/>
            <a:ext cx="6096000" cy="23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aley leads U.S. to Olympic gold, to step down as coach - The Sumter Item">
            <a:extLst>
              <a:ext uri="{FF2B5EF4-FFF2-40B4-BE49-F238E27FC236}">
                <a16:creationId xmlns:a16="http://schemas.microsoft.com/office/drawing/2014/main" id="{59AC9629-3E0C-58CB-2663-A81AFF1D6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2478" r="34" b="24577"/>
          <a:stretch/>
        </p:blipFill>
        <p:spPr bwMode="auto">
          <a:xfrm>
            <a:off x="6054499" y="4173606"/>
            <a:ext cx="6091835" cy="265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¿Cómo se ayuda a mejorar en estas disciplinas?">
            <a:extLst>
              <a:ext uri="{FF2B5EF4-FFF2-40B4-BE49-F238E27FC236}">
                <a16:creationId xmlns:a16="http://schemas.microsoft.com/office/drawing/2014/main" id="{447CDDFF-DD57-0D6B-BC9B-36A10B7DE010}"/>
              </a:ext>
            </a:extLst>
          </p:cNvPr>
          <p:cNvSpPr txBox="1"/>
          <p:nvPr/>
        </p:nvSpPr>
        <p:spPr>
          <a:xfrm>
            <a:off x="775407" y="2967338"/>
            <a:ext cx="4537608" cy="823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1910" tIns="41910" rIns="41910" bIns="41910" anchor="ctr">
            <a:spAutoFit/>
          </a:bodyPr>
          <a:lstStyle>
            <a:lvl1pPr defTabSz="754380">
              <a:defRPr sz="5200" b="1">
                <a:solidFill>
                  <a:srgbClr val="005493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s-CO" sz="2400">
                <a:solidFill>
                  <a:srgbClr val="333F48"/>
                </a:solidFill>
                <a:latin typeface="Raleway Medium" panose="020B0603030101060003" pitchFamily="34" charset="0"/>
              </a:rPr>
              <a:t>¿Cómo se ayuda a mejorar en estas disciplinas?</a:t>
            </a:r>
          </a:p>
        </p:txBody>
      </p:sp>
      <p:sp>
        <p:nvSpPr>
          <p:cNvPr id="5" name="Los puntajes no sirven para mejorar el desempeño">
            <a:extLst>
              <a:ext uri="{FF2B5EF4-FFF2-40B4-BE49-F238E27FC236}">
                <a16:creationId xmlns:a16="http://schemas.microsoft.com/office/drawing/2014/main" id="{91F7B02B-50DB-CFBD-E4CE-28EFC63527CD}"/>
              </a:ext>
            </a:extLst>
          </p:cNvPr>
          <p:cNvSpPr txBox="1"/>
          <p:nvPr/>
        </p:nvSpPr>
        <p:spPr>
          <a:xfrm>
            <a:off x="775407" y="4005962"/>
            <a:ext cx="2981430" cy="1146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1910" tIns="41910" rIns="41910" bIns="41910" anchor="ctr">
            <a:spAutoFit/>
          </a:bodyPr>
          <a:lstStyle>
            <a:lvl1pPr defTabSz="754380">
              <a:defRPr sz="4600" b="1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s-CO" sz="2300">
                <a:solidFill>
                  <a:srgbClr val="333F48"/>
                </a:solidFill>
                <a:latin typeface="Raleway Medium" panose="020B0603030101060003" pitchFamily="34" charset="0"/>
              </a:rPr>
              <a:t>Los puntajes no sirven para mejorar el desempeño</a:t>
            </a:r>
          </a:p>
        </p:txBody>
      </p:sp>
    </p:spTree>
    <p:extLst>
      <p:ext uri="{BB962C8B-B14F-4D97-AF65-F5344CB8AC3E}">
        <p14:creationId xmlns:p14="http://schemas.microsoft.com/office/powerpoint/2010/main" val="429095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7F852E5-3059-6861-53D5-3C0C59491AA3}"/>
              </a:ext>
            </a:extLst>
          </p:cNvPr>
          <p:cNvSpPr/>
          <p:nvPr/>
        </p:nvSpPr>
        <p:spPr>
          <a:xfrm>
            <a:off x="3200972" y="1014395"/>
            <a:ext cx="5808351" cy="6372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AB4154D-E92E-A944-A182-56211A27EE39}"/>
              </a:ext>
            </a:extLst>
          </p:cNvPr>
          <p:cNvSpPr/>
          <p:nvPr/>
        </p:nvSpPr>
        <p:spPr>
          <a:xfrm>
            <a:off x="2823948" y="446567"/>
            <a:ext cx="6631941" cy="6372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801E44-6D78-4616-9120-6A10A024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061" y="670220"/>
            <a:ext cx="82278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UY" b="1">
                <a:solidFill>
                  <a:srgbClr val="FFB100"/>
                </a:solidFill>
                <a:effectLst/>
                <a:latin typeface="Raleway ExtraBold" panose="020B0903030101060003" pitchFamily="34" charset="0"/>
              </a:rPr>
              <a:t>Evaluación certificativa y evaluación formativa</a:t>
            </a:r>
            <a:br>
              <a:rPr lang="es-UY">
                <a:solidFill>
                  <a:srgbClr val="FFB100"/>
                </a:solidFill>
                <a:effectLst/>
              </a:rPr>
            </a:br>
            <a:endParaRPr lang="es-ES_tradnl">
              <a:solidFill>
                <a:srgbClr val="FFB1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64220D-2A5E-ECA5-52E8-2EF0068E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445" y="1822730"/>
            <a:ext cx="3584945" cy="517228"/>
          </a:xfrm>
        </p:spPr>
        <p:txBody>
          <a:bodyPr/>
          <a:lstStyle/>
          <a:p>
            <a:pPr marL="0" indent="0" algn="ctr">
              <a:buNone/>
            </a:pPr>
            <a:r>
              <a:rPr lang="es-UY" b="1">
                <a:solidFill>
                  <a:srgbClr val="333F48"/>
                </a:solidFill>
                <a:effectLst/>
                <a:latin typeface="Raleway Medium" panose="020B0603030101060003" pitchFamily="34" charset="0"/>
              </a:rPr>
              <a:t>¿Villana y Heroína?</a:t>
            </a:r>
            <a:endParaRPr lang="es-UY">
              <a:solidFill>
                <a:srgbClr val="333F48"/>
              </a:solidFill>
              <a:effectLst/>
              <a:latin typeface="Raleway Medium" panose="020B0603030101060003" pitchFamily="34" charset="0"/>
            </a:endParaRPr>
          </a:p>
          <a:p>
            <a:endParaRPr lang="es-ES_tradnl">
              <a:solidFill>
                <a:srgbClr val="333F48"/>
              </a:solidFill>
              <a:latin typeface="Raleway Medium" panose="020B06030301010600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2E7C3A-A051-1433-B12C-CE4A3B4E9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741" y="2428799"/>
            <a:ext cx="6160519" cy="40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085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3">
      <a:dk1>
        <a:srgbClr val="333F48"/>
      </a:dk1>
      <a:lt1>
        <a:sysClr val="window" lastClr="FFFFFF"/>
      </a:lt1>
      <a:dk2>
        <a:srgbClr val="333F48"/>
      </a:dk2>
      <a:lt2>
        <a:srgbClr val="E8E8E8"/>
      </a:lt2>
      <a:accent1>
        <a:srgbClr val="333F48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24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de Office</vt:lpstr>
      <vt:lpstr>La evaluación como oportunidad de aprendizaje</vt:lpstr>
      <vt:lpstr>PowerPoint Presentation</vt:lpstr>
      <vt:lpstr>PowerPoint Presentation</vt:lpstr>
      <vt:lpstr>PowerPoint Presentation</vt:lpstr>
      <vt:lpstr>Evaluar… ¿pero con qué finalidad?</vt:lpstr>
      <vt:lpstr>PowerPoint Presentation</vt:lpstr>
      <vt:lpstr>PowerPoint Presentation</vt:lpstr>
      <vt:lpstr>PowerPoint Presentation</vt:lpstr>
      <vt:lpstr>Evaluación certificativa y evaluación formativa </vt:lpstr>
      <vt:lpstr>No son opuestas, no son iguales, las dos son necesarias.  Necesitamos ambas...pero en instancias diferentes...  </vt:lpstr>
      <vt:lpstr>PowerPoint Presentation</vt:lpstr>
      <vt:lpstr>¿A dónde vamos?  </vt:lpstr>
      <vt:lpstr>¿Dónde vamos?  </vt:lpstr>
      <vt:lpstr>PowerPoint Presentation</vt:lpstr>
      <vt:lpstr>Tres conceptos diferentes… </vt:lpstr>
      <vt:lpstr>Valoración</vt:lpstr>
      <vt:lpstr>FRÍO / TIBIO / CALIENTE (Wiggins)</vt:lpstr>
      <vt:lpstr>PowerPoint Presentation</vt:lpstr>
      <vt:lpstr>PowerPoint Presentation</vt:lpstr>
      <vt:lpstr>PowerPoint Presentation</vt:lpstr>
      <vt:lpstr>¿Retroalimentación solo para los estudiantes? Retroalimentación en doble sentido </vt:lpstr>
      <vt:lpstr>PowerPoint Presentation</vt:lpstr>
      <vt:lpstr>MUCHAS GRACIAS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Fernando Castañeda Cruz</dc:creator>
  <cp:revision>1</cp:revision>
  <dcterms:created xsi:type="dcterms:W3CDTF">2024-08-20T13:01:02Z</dcterms:created>
  <dcterms:modified xsi:type="dcterms:W3CDTF">2024-10-18T19:57:43Z</dcterms:modified>
</cp:coreProperties>
</file>